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5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5" r:id="rId2"/>
    <p:sldMasterId id="2147483719" r:id="rId3"/>
    <p:sldMasterId id="2147483744" r:id="rId4"/>
    <p:sldMasterId id="2147483769" r:id="rId5"/>
    <p:sldMasterId id="2147483781" r:id="rId6"/>
  </p:sldMasterIdLst>
  <p:notesMasterIdLst>
    <p:notesMasterId r:id="rId49"/>
  </p:notesMasterIdLst>
  <p:sldIdLst>
    <p:sldId id="258" r:id="rId7"/>
    <p:sldId id="280" r:id="rId8"/>
    <p:sldId id="498" r:id="rId9"/>
    <p:sldId id="261" r:id="rId10"/>
    <p:sldId id="262" r:id="rId11"/>
    <p:sldId id="501" r:id="rId12"/>
    <p:sldId id="502" r:id="rId13"/>
    <p:sldId id="561" r:id="rId14"/>
    <p:sldId id="562" r:id="rId15"/>
    <p:sldId id="549" r:id="rId16"/>
    <p:sldId id="563" r:id="rId17"/>
    <p:sldId id="564" r:id="rId18"/>
    <p:sldId id="565" r:id="rId19"/>
    <p:sldId id="567" r:id="rId20"/>
    <p:sldId id="568" r:id="rId21"/>
    <p:sldId id="569" r:id="rId22"/>
    <p:sldId id="570" r:id="rId23"/>
    <p:sldId id="571" r:id="rId24"/>
    <p:sldId id="572" r:id="rId25"/>
    <p:sldId id="573" r:id="rId26"/>
    <p:sldId id="574" r:id="rId27"/>
    <p:sldId id="575" r:id="rId28"/>
    <p:sldId id="576" r:id="rId29"/>
    <p:sldId id="577" r:id="rId30"/>
    <p:sldId id="578" r:id="rId31"/>
    <p:sldId id="579" r:id="rId32"/>
    <p:sldId id="580" r:id="rId33"/>
    <p:sldId id="581" r:id="rId34"/>
    <p:sldId id="582" r:id="rId35"/>
    <p:sldId id="583" r:id="rId36"/>
    <p:sldId id="584" r:id="rId37"/>
    <p:sldId id="585" r:id="rId38"/>
    <p:sldId id="586" r:id="rId39"/>
    <p:sldId id="587" r:id="rId40"/>
    <p:sldId id="588" r:id="rId41"/>
    <p:sldId id="589" r:id="rId42"/>
    <p:sldId id="590" r:id="rId43"/>
    <p:sldId id="591" r:id="rId44"/>
    <p:sldId id="271" r:id="rId45"/>
    <p:sldId id="272" r:id="rId46"/>
    <p:sldId id="279" r:id="rId47"/>
    <p:sldId id="44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chana Ananthanarayan" initials="AA" lastIdx="24" clrIdx="0">
    <p:extLst>
      <p:ext uri="{19B8F6BF-5375-455C-9EA6-DF929625EA0E}">
        <p15:presenceInfo xmlns:p15="http://schemas.microsoft.com/office/powerpoint/2012/main" userId="S::arcanant@in.ibm.com::2adb1813-ae62-4b3f-bcca-a6b278b3329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4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93162" autoAdjust="0"/>
  </p:normalViewPr>
  <p:slideViewPr>
    <p:cSldViewPr snapToGrid="0">
      <p:cViewPr varScale="1">
        <p:scale>
          <a:sx n="62" d="100"/>
          <a:sy n="62" d="100"/>
        </p:scale>
        <p:origin x="8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20326-B98B-4EEE-A106-2B31FA46702B}" type="datetimeFigureOut">
              <a:rPr lang="en-IN" smtClean="0"/>
              <a:t>01-08-2020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E81C9-0EC5-44C9-9C5B-0888806B2E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638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lide Number Placeholder 2"/>
          <p:cNvSpPr txBox="1">
            <a:spLocks/>
          </p:cNvSpPr>
          <p:nvPr userDrawn="1"/>
        </p:nvSpPr>
        <p:spPr>
          <a:xfrm>
            <a:off x="381000" y="6578160"/>
            <a:ext cx="450091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932" b="0" i="0" dirty="0">
              <a:latin typeface="Arial Regular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-2118"/>
            <a:ext cx="12194117" cy="6860118"/>
            <a:chOff x="0" y="-2542"/>
            <a:chExt cx="14632940" cy="8232142"/>
          </a:xfrm>
        </p:grpSpPr>
        <p:grpSp>
          <p:nvGrpSpPr>
            <p:cNvPr id="464" name="Group 463"/>
            <p:cNvGrpSpPr/>
            <p:nvPr userDrawn="1"/>
          </p:nvGrpSpPr>
          <p:grpSpPr>
            <a:xfrm>
              <a:off x="2540" y="-2542"/>
              <a:ext cx="14630400" cy="8229600"/>
              <a:chOff x="0" y="0"/>
              <a:chExt cx="14630400" cy="8229600"/>
            </a:xfrm>
          </p:grpSpPr>
          <p:cxnSp>
            <p:nvCxnSpPr>
              <p:cNvPr id="465" name="Straight Connector 464"/>
              <p:cNvCxnSpPr/>
              <p:nvPr userDrawn="1"/>
            </p:nvCxnSpPr>
            <p:spPr>
              <a:xfrm>
                <a:off x="457200" y="457200"/>
                <a:ext cx="13716000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/>
              <p:cNvCxnSpPr/>
              <p:nvPr userDrawn="1"/>
            </p:nvCxnSpPr>
            <p:spPr>
              <a:xfrm flipV="1">
                <a:off x="457200" y="457200"/>
                <a:ext cx="0" cy="731520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/>
              <p:cNvCxnSpPr/>
              <p:nvPr userDrawn="1"/>
            </p:nvCxnSpPr>
            <p:spPr>
              <a:xfrm flipV="1">
                <a:off x="14173200" y="457200"/>
                <a:ext cx="0" cy="731520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/>
              <p:cNvCxnSpPr/>
              <p:nvPr userDrawn="1"/>
            </p:nvCxnSpPr>
            <p:spPr>
              <a:xfrm>
                <a:off x="457200" y="7772400"/>
                <a:ext cx="13716000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/>
              <p:cNvCxnSpPr/>
              <p:nvPr userDrawn="1"/>
            </p:nvCxnSpPr>
            <p:spPr>
              <a:xfrm>
                <a:off x="0" y="41148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 userDrawn="1"/>
            </p:nvCxnSpPr>
            <p:spPr>
              <a:xfrm>
                <a:off x="0" y="20574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 userDrawn="1"/>
            </p:nvCxnSpPr>
            <p:spPr>
              <a:xfrm>
                <a:off x="0" y="61722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 userDrawn="1"/>
            </p:nvCxnSpPr>
            <p:spPr>
              <a:xfrm flipV="1">
                <a:off x="7315200" y="0"/>
                <a:ext cx="0" cy="822960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 userDrawn="1"/>
            </p:nvCxnSpPr>
            <p:spPr>
              <a:xfrm flipV="1">
                <a:off x="3657600" y="0"/>
                <a:ext cx="0" cy="8229295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 userDrawn="1"/>
            </p:nvCxnSpPr>
            <p:spPr>
              <a:xfrm flipV="1">
                <a:off x="10972800" y="0"/>
                <a:ext cx="0" cy="822960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 userDrawn="1"/>
          </p:nvSpPr>
          <p:spPr>
            <a:xfrm>
              <a:off x="7315161" y="920938"/>
              <a:ext cx="78" cy="21552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en-US" sz="1167" b="0" i="0" dirty="0">
                <a:solidFill>
                  <a:schemeClr val="bg2"/>
                </a:solidFill>
                <a:latin typeface="Arial Regular" charset="0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 flipV="1">
              <a:off x="2286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548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640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731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822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1005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1097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188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280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1463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554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645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1737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914400" y="-2"/>
              <a:ext cx="0" cy="822960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1371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828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2743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3200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1920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2011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2103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2194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2377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flipV="1">
              <a:off x="2468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2560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flipV="1">
              <a:off x="2651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flipV="1">
              <a:off x="2834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flipV="1">
              <a:off x="2926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flipV="1">
              <a:off x="3017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flipV="1">
              <a:off x="3108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flipV="1">
              <a:off x="3291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flipV="1">
              <a:off x="3383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flipV="1">
              <a:off x="3474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flipV="1">
              <a:off x="3566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3749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3840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flipV="1">
              <a:off x="3931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flipV="1">
              <a:off x="4023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flipV="1">
              <a:off x="4114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flipV="1">
              <a:off x="4206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flipV="1">
              <a:off x="4297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flipV="1">
              <a:off x="4389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flipV="1">
              <a:off x="4480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flipV="1">
              <a:off x="4572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flipV="1">
              <a:off x="4663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flipV="1">
              <a:off x="4754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flipV="1">
              <a:off x="4846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flipV="1">
              <a:off x="4937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flipV="1">
              <a:off x="5029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V="1">
              <a:off x="5120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flipV="1">
              <a:off x="5212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V="1">
              <a:off x="5303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 flipV="1">
              <a:off x="5394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 flipV="1">
              <a:off x="5486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 flipV="1">
              <a:off x="5577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 flipV="1">
              <a:off x="5669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 flipV="1">
              <a:off x="5760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 flipV="1">
              <a:off x="5852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 flipV="1">
              <a:off x="5943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 flipV="1">
              <a:off x="6035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 flipV="1">
              <a:off x="6126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 flipV="1">
              <a:off x="6217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 flipV="1">
              <a:off x="6309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 flipV="1">
              <a:off x="6400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 flipV="1">
              <a:off x="6492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 flipV="1">
              <a:off x="6583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 flipV="1">
              <a:off x="6675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 flipV="1">
              <a:off x="6766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 flipV="1">
              <a:off x="6858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 flipV="1">
              <a:off x="6949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 flipV="1">
              <a:off x="7040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 flipV="1">
              <a:off x="7132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 flipV="1">
              <a:off x="7223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 flipV="1">
              <a:off x="7406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 flipV="1">
              <a:off x="7498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 flipV="1">
              <a:off x="7589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flipV="1">
              <a:off x="7680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>
            <a:xfrm flipV="1">
              <a:off x="7772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 flipV="1">
              <a:off x="7863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flipV="1">
              <a:off x="7955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>
            <a:xfrm flipV="1">
              <a:off x="8046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>
            <a:xfrm flipV="1">
              <a:off x="8138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flipV="1">
              <a:off x="8229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flipV="1">
              <a:off x="8321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flipV="1">
              <a:off x="8412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flipV="1">
              <a:off x="8503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flipV="1">
              <a:off x="8595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flipV="1">
              <a:off x="8686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flipV="1">
              <a:off x="8778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flipV="1">
              <a:off x="8869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flipV="1">
              <a:off x="8961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flipV="1">
              <a:off x="9052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flipV="1">
              <a:off x="9144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flipV="1">
              <a:off x="9235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flipV="1">
              <a:off x="9326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flipV="1">
              <a:off x="9418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flipV="1">
              <a:off x="9509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flipV="1">
              <a:off x="9601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flipV="1">
              <a:off x="9692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flipV="1">
              <a:off x="9784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flipV="1">
              <a:off x="9875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flipV="1">
              <a:off x="9966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flipV="1">
              <a:off x="10058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flipV="1">
              <a:off x="10149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flipV="1">
              <a:off x="10241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flipV="1">
              <a:off x="10332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flipV="1">
              <a:off x="10424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flipV="1">
              <a:off x="10515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flipV="1">
              <a:off x="10607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flipV="1">
              <a:off x="10698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flipV="1">
              <a:off x="10789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flipV="1">
              <a:off x="10881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flipV="1">
              <a:off x="11064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flipV="1">
              <a:off x="11155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flipV="1">
              <a:off x="11247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flipV="1">
              <a:off x="11338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flipV="1">
              <a:off x="11430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flipV="1">
              <a:off x="11521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flipV="1">
              <a:off x="11612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flipV="1">
              <a:off x="11704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flipV="1">
              <a:off x="11795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flipV="1">
              <a:off x="11887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flipV="1">
              <a:off x="11978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flipV="1">
              <a:off x="12070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flipV="1">
              <a:off x="12161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flipV="1">
              <a:off x="12252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flipV="1">
              <a:off x="12344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flipV="1">
              <a:off x="12435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flipV="1">
              <a:off x="12527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flipV="1">
              <a:off x="12618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flipV="1">
              <a:off x="12710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flipV="1">
              <a:off x="12801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flipV="1">
              <a:off x="12893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>
            <a:xfrm flipV="1">
              <a:off x="12984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 flipV="1">
              <a:off x="13075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 flipV="1">
              <a:off x="13167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 flipV="1">
              <a:off x="13258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 flipV="1">
              <a:off x="13350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 flipV="1">
              <a:off x="13441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 flipV="1">
              <a:off x="13533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 flipV="1">
              <a:off x="13624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 flipV="1">
              <a:off x="13716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 flipV="1">
              <a:off x="13807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 flipV="1">
              <a:off x="13898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 flipV="1">
              <a:off x="13990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 flipV="1">
              <a:off x="14081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0" y="914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457200" y="548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457200" y="640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457200" y="731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457200" y="822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0" y="1371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457200" y="1005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457200" y="1097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457200" y="1188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457200" y="1280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0" y="18288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457200" y="1463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457200" y="1554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57200" y="1645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57200" y="1737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0" y="2286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200" y="1920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57200" y="2011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57200" y="2103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457200" y="2194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0" y="2743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457200" y="2377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457200" y="2468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457200" y="2560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457200" y="2651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0" y="3200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457200" y="2834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457200" y="2926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457200" y="3017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457200" y="3108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0" y="3657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457200" y="3291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457200" y="3383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457200" y="3474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457200" y="3566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457200" y="3749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457200" y="3840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457200" y="3931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457200" y="4023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0" y="4572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457200" y="4206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457200" y="4297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457200" y="4389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457200" y="4480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0" y="5029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457200" y="4663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>
            <a:xfrm>
              <a:off x="457200" y="4754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457200" y="4846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>
            <a:xfrm>
              <a:off x="457200" y="4937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0" y="5486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>
            <a:xfrm>
              <a:off x="457200" y="5120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457200" y="5212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>
            <a:xfrm>
              <a:off x="457200" y="5303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>
            <a:xfrm>
              <a:off x="457200" y="5394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>
            <a:xfrm>
              <a:off x="0" y="5943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>
            <a:xfrm>
              <a:off x="457200" y="5577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>
            <a:xfrm>
              <a:off x="457200" y="5669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>
            <a:xfrm>
              <a:off x="457200" y="5760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>
            <a:xfrm>
              <a:off x="457200" y="5852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>
            <a:xfrm>
              <a:off x="0" y="64008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>
            <a:xfrm>
              <a:off x="457200" y="6035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>
            <a:xfrm>
              <a:off x="457200" y="6126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>
            <a:xfrm>
              <a:off x="457200" y="6217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>
            <a:xfrm>
              <a:off x="457200" y="6309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>
            <a:xfrm>
              <a:off x="0" y="6858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>
            <a:xfrm>
              <a:off x="457200" y="6492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457200" y="6583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>
            <a:xfrm>
              <a:off x="457200" y="6675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457200" y="6766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>
            <a:xfrm>
              <a:off x="0" y="7315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457200" y="6949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>
            <a:xfrm>
              <a:off x="457200" y="7040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457200" y="7132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>
            <a:xfrm>
              <a:off x="457200" y="7223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457200" y="7406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>
            <a:xfrm>
              <a:off x="457200" y="7498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457200" y="7589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>
            <a:xfrm>
              <a:off x="457200" y="7680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>
            <a:xfrm flipV="1">
              <a:off x="502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 flipV="1">
              <a:off x="594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>
            <a:xfrm flipV="1">
              <a:off x="685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 flipV="1">
              <a:off x="777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>
            <a:xfrm flipV="1">
              <a:off x="868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 flipV="1">
              <a:off x="960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>
            <a:xfrm flipV="1">
              <a:off x="1051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 flipV="1">
              <a:off x="1143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 flipV="1">
              <a:off x="1234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>
            <a:xfrm flipV="1">
              <a:off x="1325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>
            <a:xfrm flipV="1">
              <a:off x="1417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 flipV="1">
              <a:off x="1508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>
            <a:xfrm flipV="1">
              <a:off x="1600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>
            <a:xfrm flipV="1">
              <a:off x="1691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 flipV="1">
              <a:off x="1783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>
            <a:xfrm flipV="1">
              <a:off x="1874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>
            <a:xfrm flipV="1">
              <a:off x="1965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 flipV="1">
              <a:off x="2057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>
            <a:xfrm flipV="1">
              <a:off x="2148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>
            <a:xfrm flipV="1">
              <a:off x="2240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>
            <a:xfrm flipV="1">
              <a:off x="2331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>
            <a:xfrm flipV="1">
              <a:off x="2423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 flipV="1">
              <a:off x="2514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 flipV="1">
              <a:off x="2606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 flipV="1">
              <a:off x="2697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>
            <a:xfrm flipV="1">
              <a:off x="2788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 flipV="1">
              <a:off x="2880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>
            <a:xfrm flipV="1">
              <a:off x="2971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 flipV="1">
              <a:off x="3063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>
            <a:xfrm flipV="1">
              <a:off x="3154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 flipV="1">
              <a:off x="3246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>
            <a:xfrm flipV="1">
              <a:off x="3337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 flipV="1">
              <a:off x="3429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>
            <a:xfrm flipV="1">
              <a:off x="3520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 flipV="1">
              <a:off x="3611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>
            <a:xfrm flipV="1">
              <a:off x="3703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 flipV="1">
              <a:off x="3794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>
            <a:xfrm flipV="1">
              <a:off x="3886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 flipV="1">
              <a:off x="3977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>
            <a:xfrm flipV="1">
              <a:off x="4069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 flipV="1">
              <a:off x="4160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 flipV="1">
              <a:off x="4251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 flipV="1">
              <a:off x="4343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>
            <a:xfrm flipV="1">
              <a:off x="4434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>
            <a:xfrm flipV="1">
              <a:off x="4526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>
            <a:xfrm flipV="1">
              <a:off x="4617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>
            <a:xfrm flipV="1">
              <a:off x="4709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>
            <a:xfrm flipV="1">
              <a:off x="4800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>
            <a:xfrm flipV="1">
              <a:off x="4892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>
            <a:xfrm flipV="1">
              <a:off x="4983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>
            <a:xfrm flipV="1">
              <a:off x="5074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>
            <a:xfrm flipV="1">
              <a:off x="5166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>
            <a:xfrm flipV="1">
              <a:off x="5257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>
            <a:xfrm flipV="1">
              <a:off x="5349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>
            <a:xfrm flipV="1">
              <a:off x="5440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>
            <a:xfrm flipV="1">
              <a:off x="5532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>
            <a:xfrm flipV="1">
              <a:off x="5623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 flipV="1">
              <a:off x="5715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>
            <a:xfrm flipV="1">
              <a:off x="5806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 flipV="1">
              <a:off x="5897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>
            <a:xfrm flipV="1">
              <a:off x="5989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 flipV="1">
              <a:off x="6080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>
            <a:xfrm flipV="1">
              <a:off x="6172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 flipV="1">
              <a:off x="6263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>
            <a:xfrm flipV="1">
              <a:off x="6355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 flipV="1">
              <a:off x="6446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>
            <a:xfrm flipV="1">
              <a:off x="6537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 flipV="1">
              <a:off x="6629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>
            <a:xfrm flipV="1">
              <a:off x="6720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 flipV="1">
              <a:off x="6812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>
            <a:xfrm flipV="1">
              <a:off x="6903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 flipV="1">
              <a:off x="6995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>
            <a:xfrm flipV="1">
              <a:off x="7086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 flipV="1">
              <a:off x="7178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>
            <a:xfrm flipV="1">
              <a:off x="7269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 flipV="1">
              <a:off x="7360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>
            <a:xfrm flipV="1">
              <a:off x="7452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 flipV="1">
              <a:off x="7543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>
            <a:xfrm flipV="1">
              <a:off x="7635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>
            <a:xfrm flipV="1">
              <a:off x="7726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>
            <a:xfrm flipV="1">
              <a:off x="7818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>
            <a:xfrm flipV="1">
              <a:off x="7909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>
            <a:xfrm flipV="1">
              <a:off x="8001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>
            <a:xfrm flipV="1">
              <a:off x="8092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>
            <a:xfrm flipV="1">
              <a:off x="8183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>
            <a:xfrm flipV="1">
              <a:off x="8275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>
            <a:xfrm flipV="1">
              <a:off x="8366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>
            <a:xfrm flipV="1">
              <a:off x="8458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>
            <a:xfrm flipV="1">
              <a:off x="8549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>
            <a:xfrm flipV="1">
              <a:off x="8641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>
            <a:xfrm flipV="1">
              <a:off x="8732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>
            <a:xfrm flipV="1">
              <a:off x="8823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>
            <a:xfrm flipV="1">
              <a:off x="8915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>
            <a:xfrm flipV="1">
              <a:off x="9006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>
            <a:xfrm flipV="1">
              <a:off x="9098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>
            <a:xfrm flipV="1">
              <a:off x="9189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>
            <a:xfrm flipV="1">
              <a:off x="9281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>
            <a:xfrm flipV="1">
              <a:off x="9372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>
            <a:xfrm flipV="1">
              <a:off x="9464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>
            <a:xfrm flipV="1">
              <a:off x="9555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>
            <a:xfrm flipV="1">
              <a:off x="9646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>
            <a:xfrm flipV="1">
              <a:off x="9738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>
            <a:xfrm flipV="1">
              <a:off x="9829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>
            <a:xfrm flipV="1">
              <a:off x="9921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 flipV="1">
              <a:off x="10012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>
            <a:xfrm flipV="1">
              <a:off x="10104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>
            <a:xfrm flipV="1">
              <a:off x="10195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 flipV="1">
              <a:off x="10287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>
            <a:xfrm flipV="1">
              <a:off x="10378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>
            <a:xfrm flipV="1">
              <a:off x="10469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 flipV="1">
              <a:off x="10561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>
            <a:xfrm flipV="1">
              <a:off x="10652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>
            <a:xfrm flipV="1">
              <a:off x="10744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 flipV="1">
              <a:off x="10835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>
            <a:xfrm flipV="1">
              <a:off x="10927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>
            <a:xfrm flipV="1">
              <a:off x="11018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 flipV="1">
              <a:off x="11109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>
            <a:xfrm flipV="1">
              <a:off x="11201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>
            <a:xfrm flipV="1">
              <a:off x="11292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>
            <a:xfrm flipV="1">
              <a:off x="11384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 flipV="1">
              <a:off x="11475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>
            <a:xfrm flipV="1">
              <a:off x="11567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>
            <a:xfrm flipV="1">
              <a:off x="11658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 flipV="1">
              <a:off x="11750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>
            <a:xfrm flipV="1">
              <a:off x="11841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>
            <a:xfrm flipV="1">
              <a:off x="11932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>
            <a:xfrm flipV="1">
              <a:off x="12024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>
            <a:xfrm flipV="1">
              <a:off x="12115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>
            <a:xfrm flipV="1">
              <a:off x="12207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 flipV="1">
              <a:off x="12298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>
            <a:xfrm flipV="1">
              <a:off x="12390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>
            <a:xfrm flipV="1">
              <a:off x="12481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 flipV="1">
              <a:off x="12573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>
            <a:xfrm flipV="1">
              <a:off x="12664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>
            <a:xfrm flipV="1">
              <a:off x="12755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 flipV="1">
              <a:off x="12847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>
            <a:xfrm flipV="1">
              <a:off x="12938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>
            <a:xfrm flipV="1">
              <a:off x="13030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 flipV="1">
              <a:off x="13121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>
            <a:xfrm flipV="1">
              <a:off x="13213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>
            <a:xfrm flipV="1">
              <a:off x="13304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 flipV="1">
              <a:off x="13395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>
            <a:xfrm flipV="1">
              <a:off x="13487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>
            <a:xfrm flipV="1">
              <a:off x="13578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 flipV="1">
              <a:off x="13670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" name="Group 377"/>
            <p:cNvGrpSpPr/>
            <p:nvPr userDrawn="1"/>
          </p:nvGrpSpPr>
          <p:grpSpPr>
            <a:xfrm>
              <a:off x="13761720" y="457200"/>
              <a:ext cx="365760" cy="7315200"/>
              <a:chOff x="12999720" y="609600"/>
              <a:chExt cx="365760" cy="7315200"/>
            </a:xfrm>
          </p:grpSpPr>
          <p:cxnSp>
            <p:nvCxnSpPr>
              <p:cNvPr id="379" name="Straight Connector 378"/>
              <p:cNvCxnSpPr/>
              <p:nvPr userDrawn="1"/>
            </p:nvCxnSpPr>
            <p:spPr>
              <a:xfrm flipV="1">
                <a:off x="1299972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 userDrawn="1"/>
            </p:nvCxnSpPr>
            <p:spPr>
              <a:xfrm flipV="1">
                <a:off x="1309116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 userDrawn="1"/>
            </p:nvCxnSpPr>
            <p:spPr>
              <a:xfrm flipV="1">
                <a:off x="1318260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 userDrawn="1"/>
            </p:nvCxnSpPr>
            <p:spPr>
              <a:xfrm flipV="1">
                <a:off x="1327404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 userDrawn="1"/>
            </p:nvCxnSpPr>
            <p:spPr>
              <a:xfrm flipV="1">
                <a:off x="1336548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4" name="Straight Connector 383"/>
            <p:cNvCxnSpPr/>
            <p:nvPr userDrawn="1"/>
          </p:nvCxnSpPr>
          <p:spPr>
            <a:xfrm>
              <a:off x="457200" y="502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 userDrawn="1"/>
          </p:nvCxnSpPr>
          <p:spPr>
            <a:xfrm>
              <a:off x="457200" y="594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 userDrawn="1"/>
          </p:nvCxnSpPr>
          <p:spPr>
            <a:xfrm>
              <a:off x="457200" y="685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 userDrawn="1"/>
          </p:nvCxnSpPr>
          <p:spPr>
            <a:xfrm>
              <a:off x="457200" y="777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 userDrawn="1"/>
          </p:nvCxnSpPr>
          <p:spPr>
            <a:xfrm>
              <a:off x="457200" y="960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 userDrawn="1"/>
          </p:nvCxnSpPr>
          <p:spPr>
            <a:xfrm>
              <a:off x="457200" y="1051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 userDrawn="1"/>
          </p:nvCxnSpPr>
          <p:spPr>
            <a:xfrm>
              <a:off x="457200" y="1143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 userDrawn="1"/>
          </p:nvCxnSpPr>
          <p:spPr>
            <a:xfrm>
              <a:off x="457200" y="1234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 userDrawn="1"/>
          </p:nvCxnSpPr>
          <p:spPr>
            <a:xfrm>
              <a:off x="457200" y="868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 userDrawn="1"/>
          </p:nvCxnSpPr>
          <p:spPr>
            <a:xfrm>
              <a:off x="457200" y="1325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 userDrawn="1"/>
          </p:nvCxnSpPr>
          <p:spPr>
            <a:xfrm>
              <a:off x="457200" y="1417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 userDrawn="1"/>
          </p:nvCxnSpPr>
          <p:spPr>
            <a:xfrm>
              <a:off x="457200" y="1508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 userDrawn="1"/>
          </p:nvCxnSpPr>
          <p:spPr>
            <a:xfrm>
              <a:off x="457200" y="16002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 userDrawn="1"/>
          </p:nvCxnSpPr>
          <p:spPr>
            <a:xfrm>
              <a:off x="457200" y="1691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 userDrawn="1"/>
          </p:nvCxnSpPr>
          <p:spPr>
            <a:xfrm>
              <a:off x="457200" y="1874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 userDrawn="1"/>
          </p:nvCxnSpPr>
          <p:spPr>
            <a:xfrm>
              <a:off x="457200" y="1965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 userDrawn="1"/>
          </p:nvCxnSpPr>
          <p:spPr>
            <a:xfrm>
              <a:off x="457200" y="2148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 userDrawn="1"/>
          </p:nvCxnSpPr>
          <p:spPr>
            <a:xfrm>
              <a:off x="457200" y="1783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 userDrawn="1"/>
          </p:nvCxnSpPr>
          <p:spPr>
            <a:xfrm>
              <a:off x="457200" y="2240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 userDrawn="1"/>
          </p:nvCxnSpPr>
          <p:spPr>
            <a:xfrm>
              <a:off x="457200" y="2331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 userDrawn="1"/>
          </p:nvCxnSpPr>
          <p:spPr>
            <a:xfrm>
              <a:off x="457200" y="2423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 userDrawn="1"/>
          </p:nvCxnSpPr>
          <p:spPr>
            <a:xfrm>
              <a:off x="457200" y="2514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 userDrawn="1"/>
          </p:nvCxnSpPr>
          <p:spPr>
            <a:xfrm>
              <a:off x="457200" y="2606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 userDrawn="1"/>
          </p:nvCxnSpPr>
          <p:spPr>
            <a:xfrm>
              <a:off x="457200" y="2788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 userDrawn="1"/>
          </p:nvCxnSpPr>
          <p:spPr>
            <a:xfrm>
              <a:off x="457200" y="2880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 userDrawn="1"/>
          </p:nvCxnSpPr>
          <p:spPr>
            <a:xfrm>
              <a:off x="457200" y="2971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 userDrawn="1"/>
          </p:nvCxnSpPr>
          <p:spPr>
            <a:xfrm>
              <a:off x="457200" y="3063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 userDrawn="1"/>
          </p:nvCxnSpPr>
          <p:spPr>
            <a:xfrm>
              <a:off x="457200" y="2697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 userDrawn="1"/>
          </p:nvCxnSpPr>
          <p:spPr>
            <a:xfrm>
              <a:off x="457200" y="3154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 userDrawn="1"/>
          </p:nvCxnSpPr>
          <p:spPr>
            <a:xfrm>
              <a:off x="457200" y="3246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 userDrawn="1"/>
          </p:nvCxnSpPr>
          <p:spPr>
            <a:xfrm>
              <a:off x="457200" y="3337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457200" y="3429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 userDrawn="1"/>
          </p:nvCxnSpPr>
          <p:spPr>
            <a:xfrm>
              <a:off x="457200" y="3520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 userDrawn="1"/>
          </p:nvCxnSpPr>
          <p:spPr>
            <a:xfrm>
              <a:off x="457200" y="3703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457200" y="3794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 userDrawn="1"/>
          </p:nvCxnSpPr>
          <p:spPr>
            <a:xfrm>
              <a:off x="457200" y="38862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 userDrawn="1"/>
          </p:nvCxnSpPr>
          <p:spPr>
            <a:xfrm>
              <a:off x="457200" y="3977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457200" y="3611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 userDrawn="1"/>
          </p:nvCxnSpPr>
          <p:spPr>
            <a:xfrm>
              <a:off x="457200" y="4069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 userDrawn="1"/>
          </p:nvCxnSpPr>
          <p:spPr>
            <a:xfrm>
              <a:off x="457200" y="4160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457200" y="4251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 userDrawn="1"/>
          </p:nvCxnSpPr>
          <p:spPr>
            <a:xfrm>
              <a:off x="457200" y="43434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 userDrawn="1"/>
          </p:nvCxnSpPr>
          <p:spPr>
            <a:xfrm>
              <a:off x="457200" y="4434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457200" y="4617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 userDrawn="1"/>
          </p:nvCxnSpPr>
          <p:spPr>
            <a:xfrm>
              <a:off x="457200" y="4709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 userDrawn="1"/>
          </p:nvCxnSpPr>
          <p:spPr>
            <a:xfrm>
              <a:off x="457200" y="4800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457200" y="4892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 userDrawn="1"/>
          </p:nvCxnSpPr>
          <p:spPr>
            <a:xfrm>
              <a:off x="457200" y="4526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 userDrawn="1"/>
          </p:nvCxnSpPr>
          <p:spPr>
            <a:xfrm>
              <a:off x="457200" y="4983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 userDrawn="1"/>
          </p:nvCxnSpPr>
          <p:spPr>
            <a:xfrm>
              <a:off x="457200" y="5074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 userDrawn="1"/>
          </p:nvCxnSpPr>
          <p:spPr>
            <a:xfrm>
              <a:off x="457200" y="5166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 userDrawn="1"/>
          </p:nvCxnSpPr>
          <p:spPr>
            <a:xfrm>
              <a:off x="457200" y="5257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 userDrawn="1"/>
          </p:nvCxnSpPr>
          <p:spPr>
            <a:xfrm>
              <a:off x="457200" y="5349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 userDrawn="1"/>
          </p:nvCxnSpPr>
          <p:spPr>
            <a:xfrm>
              <a:off x="457200" y="5532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 userDrawn="1"/>
          </p:nvCxnSpPr>
          <p:spPr>
            <a:xfrm>
              <a:off x="457200" y="5623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 userDrawn="1"/>
          </p:nvCxnSpPr>
          <p:spPr>
            <a:xfrm>
              <a:off x="457200" y="5715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 userDrawn="1"/>
          </p:nvCxnSpPr>
          <p:spPr>
            <a:xfrm>
              <a:off x="457200" y="5806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 userDrawn="1"/>
          </p:nvCxnSpPr>
          <p:spPr>
            <a:xfrm>
              <a:off x="457200" y="5440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 userDrawn="1"/>
          </p:nvCxnSpPr>
          <p:spPr>
            <a:xfrm>
              <a:off x="457200" y="5897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 userDrawn="1"/>
          </p:nvCxnSpPr>
          <p:spPr>
            <a:xfrm>
              <a:off x="457200" y="5989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 userDrawn="1"/>
          </p:nvCxnSpPr>
          <p:spPr>
            <a:xfrm>
              <a:off x="457200" y="6080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 userDrawn="1"/>
          </p:nvCxnSpPr>
          <p:spPr>
            <a:xfrm>
              <a:off x="457200" y="6263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 userDrawn="1"/>
          </p:nvCxnSpPr>
          <p:spPr>
            <a:xfrm>
              <a:off x="457200" y="6446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 userDrawn="1"/>
          </p:nvCxnSpPr>
          <p:spPr>
            <a:xfrm>
              <a:off x="457200" y="6537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 userDrawn="1"/>
          </p:nvCxnSpPr>
          <p:spPr>
            <a:xfrm>
              <a:off x="457200" y="66294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 userDrawn="1"/>
          </p:nvCxnSpPr>
          <p:spPr>
            <a:xfrm>
              <a:off x="457200" y="6720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 userDrawn="1"/>
          </p:nvCxnSpPr>
          <p:spPr>
            <a:xfrm>
              <a:off x="457200" y="6355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 userDrawn="1"/>
          </p:nvCxnSpPr>
          <p:spPr>
            <a:xfrm>
              <a:off x="457200" y="6812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 userDrawn="1"/>
          </p:nvCxnSpPr>
          <p:spPr>
            <a:xfrm>
              <a:off x="457200" y="6903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 userDrawn="1"/>
          </p:nvCxnSpPr>
          <p:spPr>
            <a:xfrm>
              <a:off x="457200" y="6995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 userDrawn="1"/>
          </p:nvCxnSpPr>
          <p:spPr>
            <a:xfrm>
              <a:off x="457200" y="7086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 userDrawn="1"/>
          </p:nvCxnSpPr>
          <p:spPr>
            <a:xfrm>
              <a:off x="457200" y="7178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 userDrawn="1"/>
          </p:nvCxnSpPr>
          <p:spPr>
            <a:xfrm>
              <a:off x="457200" y="7360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 userDrawn="1"/>
          </p:nvCxnSpPr>
          <p:spPr>
            <a:xfrm>
              <a:off x="457200" y="7452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 userDrawn="1"/>
          </p:nvCxnSpPr>
          <p:spPr>
            <a:xfrm>
              <a:off x="457200" y="7543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 userDrawn="1"/>
          </p:nvCxnSpPr>
          <p:spPr>
            <a:xfrm>
              <a:off x="457200" y="7635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 userDrawn="1"/>
          </p:nvCxnSpPr>
          <p:spPr>
            <a:xfrm>
              <a:off x="457200" y="7269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 userDrawn="1"/>
          </p:nvCxnSpPr>
          <p:spPr>
            <a:xfrm>
              <a:off x="457200" y="7726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Rectangle 462"/>
            <p:cNvSpPr/>
            <p:nvPr userDrawn="1"/>
          </p:nvSpPr>
          <p:spPr>
            <a:xfrm>
              <a:off x="0" y="4007039"/>
              <a:ext cx="14630400" cy="21552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167" b="0" i="0" dirty="0">
                <a:solidFill>
                  <a:schemeClr val="bg2"/>
                </a:solidFill>
                <a:latin typeface="Arial Regular" charset="0"/>
              </a:endParaRPr>
            </a:p>
          </p:txBody>
        </p:sp>
        <p:grpSp>
          <p:nvGrpSpPr>
            <p:cNvPr id="475" name="Group 474"/>
            <p:cNvGrpSpPr/>
            <p:nvPr userDrawn="1"/>
          </p:nvGrpSpPr>
          <p:grpSpPr>
            <a:xfrm>
              <a:off x="914400" y="7899655"/>
              <a:ext cx="2713350" cy="220571"/>
              <a:chOff x="914400" y="7899655"/>
              <a:chExt cx="2713350" cy="220571"/>
            </a:xfrm>
          </p:grpSpPr>
          <p:sp>
            <p:nvSpPr>
              <p:cNvPr id="476" name="Footer Placeholder 3"/>
              <p:cNvSpPr txBox="1">
                <a:spLocks/>
              </p:cNvSpPr>
              <p:nvPr userDrawn="1"/>
            </p:nvSpPr>
            <p:spPr>
              <a:xfrm>
                <a:off x="914400" y="7900416"/>
                <a:ext cx="2284416" cy="219051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500" kern="1200">
                    <a:solidFill>
                      <a:schemeClr val="bg2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666" b="0" i="0" dirty="0">
                    <a:latin typeface="IBM Plex Sans" charset="0"/>
                    <a:ea typeface="IBM Plex Sans" charset="0"/>
                    <a:cs typeface="IBM Plex Sans" charset="0"/>
                  </a:rPr>
                  <a:t>©</a:t>
                </a:r>
                <a:r>
                  <a:rPr lang="en-US" sz="333" b="0" i="0" dirty="0"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r>
                  <a:rPr lang="en-US" sz="666" b="0" i="0" dirty="0">
                    <a:latin typeface="IBM Plex Sans" charset="0"/>
                    <a:ea typeface="IBM Plex Sans" charset="0"/>
                    <a:cs typeface="IBM Plex Sans" charset="0"/>
                  </a:rPr>
                  <a:t>2020 IBM Corporation</a:t>
                </a:r>
                <a:r>
                  <a:rPr lang="en-US" sz="666" b="0" i="0" baseline="0" dirty="0">
                    <a:latin typeface="IBM Plex Sans" charset="0"/>
                    <a:ea typeface="IBM Plex Sans" charset="0"/>
                    <a:cs typeface="IBM Plex Sans" charset="0"/>
                  </a:rPr>
                  <a:t>              </a:t>
                </a:r>
                <a:r>
                  <a:rPr lang="en-US" sz="666" b="0" i="0" dirty="0"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</a:p>
            </p:txBody>
          </p:sp>
          <p:sp>
            <p:nvSpPr>
              <p:cNvPr id="477" name="Date Placeholder 2"/>
              <p:cNvSpPr txBox="1">
                <a:spLocks/>
              </p:cNvSpPr>
              <p:nvPr userDrawn="1"/>
            </p:nvSpPr>
            <p:spPr>
              <a:xfrm>
                <a:off x="2256150" y="7899655"/>
                <a:ext cx="1371600" cy="220571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r>
                  <a:rPr lang="en-US" sz="666" b="0" i="0" dirty="0">
                    <a:solidFill>
                      <a:schemeClr val="bg2">
                        <a:alpha val="60000"/>
                      </a:schemeClr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fld id="{7C9968D1-C8E5-4FE3-AED4-7D4518C301B3}" type="datetime3">
                  <a:rPr lang="en-US" sz="666" b="0" i="0" smtClean="0">
                    <a:solidFill>
                      <a:schemeClr val="bg2">
                        <a:alpha val="60000"/>
                      </a:schemeClr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pPr marL="0" indent="0" fontAlgn="auto">
                    <a:spcBef>
                      <a:spcPts val="0"/>
                    </a:spcBef>
                    <a:spcAft>
                      <a:spcPts val="0"/>
                    </a:spcAft>
                    <a:tabLst/>
                    <a:defRPr/>
                  </a:pPr>
                  <a:t>1 August 2020</a:t>
                </a:fld>
                <a:endPara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</p:grpSp>
      <p:sp>
        <p:nvSpPr>
          <p:cNvPr id="479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480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12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412" y="6354378"/>
            <a:ext cx="475811" cy="1928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8800" y="1526176"/>
            <a:ext cx="2438400" cy="466404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 b="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81645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55338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597989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626543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9138195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118" y="44269"/>
            <a:ext cx="1775853" cy="7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3055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50406" y="6583679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64105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766898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0"/>
            <a:ext cx="3048000" cy="68580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392328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10555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1" y="6515113"/>
            <a:ext cx="471763" cy="1905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81357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1" y="6515113"/>
            <a:ext cx="471763" cy="19050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7457813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190500" tIns="167640" rIns="190500" bIns="1905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3197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22860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8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3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4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91222418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498"/>
            <a:ext cx="5486400" cy="55245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3"/>
          </a:solidFill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415464881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3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55810"/>
            <a:ext cx="5486400" cy="5524500"/>
          </a:xfrm>
        </p:spPr>
        <p:txBody>
          <a:bodyPr>
            <a:noAutofit/>
          </a:bodyPr>
          <a:lstStyle>
            <a:lvl1pPr>
              <a:spcBef>
                <a:spcPts val="500"/>
              </a:spcBef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3406588"/>
            <a:ext cx="3048000" cy="3467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3406588"/>
            <a:ext cx="3048000" cy="3467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6096000" y="-14067"/>
            <a:ext cx="6096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228600" tIns="228600" rIns="228600" bIns="228600"/>
          <a:lstStyle>
            <a:lvl1pPr marL="0" indent="0">
              <a:spcBef>
                <a:spcPts val="500"/>
              </a:spcBef>
              <a:defRPr sz="1667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6477000"/>
            <a:ext cx="956818" cy="381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  <p:sp>
        <p:nvSpPr>
          <p:cNvPr id="2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902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9144811" y="3429000"/>
            <a:ext cx="3048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429000"/>
            <a:ext cx="3048000" cy="3429000"/>
          </a:xfrm>
          <a:prstGeom prst="rect">
            <a:avLst/>
          </a:prstGeom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6096000" y="3429000"/>
            <a:ext cx="0" cy="3048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9144000" y="3429000"/>
            <a:ext cx="0" cy="3048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3048000" y="3429000"/>
            <a:ext cx="0" cy="3048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702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412" y="6354378"/>
            <a:ext cx="475811" cy="19289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48800" y="1526176"/>
            <a:ext cx="2438400" cy="466404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 b="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281645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55338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597989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626543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9138195" y="300567"/>
            <a:ext cx="0" cy="6256867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118" y="44269"/>
            <a:ext cx="1775853" cy="7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262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9144811" y="3429000"/>
            <a:ext cx="3048000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solidFill>
            <a:schemeClr val="accent3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DBD9EFC-D117-B243-8A9E-F145B380E895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grpSp>
        <p:nvGrpSpPr>
          <p:cNvPr id="31" name="Group 30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32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33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34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7085090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96000" y="1714500"/>
            <a:ext cx="3048000" cy="4572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9144811" y="1714498"/>
            <a:ext cx="3048000" cy="4572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4498"/>
            <a:ext cx="3048000" cy="4572000"/>
          </a:xfrm>
          <a:prstGeom prst="rect">
            <a:avLst/>
          </a:prstGeom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048000" y="1714500"/>
            <a:ext cx="3048000" cy="4572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2192000" cy="1714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714498"/>
            <a:ext cx="0" cy="4572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9144000" y="1714498"/>
            <a:ext cx="0" cy="4572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048000" y="1714498"/>
            <a:ext cx="0" cy="4572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667" dirty="0" smtClean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903545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096000" y="1714500"/>
            <a:ext cx="3048000" cy="45720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9144811" y="1714498"/>
            <a:ext cx="3048000" cy="45720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14498"/>
            <a:ext cx="3048000" cy="4572000"/>
          </a:xfrm>
          <a:prstGeom prst="rect">
            <a:avLst/>
          </a:prstGeom>
          <a:solidFill>
            <a:schemeClr val="accent2"/>
          </a:solidFill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048000" y="1714500"/>
            <a:ext cx="3048000" cy="45720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2192000" cy="1714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714498"/>
            <a:ext cx="0" cy="4572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9144000" y="1714498"/>
            <a:ext cx="0" cy="4572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048000" y="1714498"/>
            <a:ext cx="0" cy="4572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048590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6096000" y="2"/>
            <a:ext cx="3048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9144811" y="0"/>
            <a:ext cx="3048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048000" y="2"/>
            <a:ext cx="3048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9144811" y="3429000"/>
            <a:ext cx="3048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096000" y="342900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9144000" y="342900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6096000" y="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9144000" y="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38723266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6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6096000" y="2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9144811" y="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048000" y="2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9144811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3048000" y="3429000"/>
            <a:ext cx="3048000" cy="34290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5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333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6096000" y="342900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9144000" y="342900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6096000" y="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9144000" y="0"/>
            <a:ext cx="0" cy="30480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27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1162000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8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1333" dirty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Content Placeholder 1"/>
          <p:cNvSpPr>
            <a:spLocks noGrp="1"/>
          </p:cNvSpPr>
          <p:nvPr>
            <p:ph idx="15" hasCustomPrompt="1"/>
          </p:nvPr>
        </p:nvSpPr>
        <p:spPr>
          <a:xfrm>
            <a:off x="6090707" y="2"/>
            <a:ext cx="3048000" cy="6476998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6000" b="1" dirty="0"/>
              <a:t>Text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9139518" y="0"/>
            <a:ext cx="3048000" cy="6476998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6000" b="1" dirty="0"/>
              <a:t>Text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7" hasCustomPrompt="1"/>
          </p:nvPr>
        </p:nvSpPr>
        <p:spPr>
          <a:xfrm>
            <a:off x="3042707" y="2"/>
            <a:ext cx="3048000" cy="6476998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6000" b="1" dirty="0"/>
              <a:t>Text</a:t>
            </a:r>
            <a:endParaRPr lang="en-US" dirty="0"/>
          </a:p>
        </p:txBody>
      </p:sp>
      <p:sp>
        <p:nvSpPr>
          <p:cNvPr id="25" name="Title 7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/>
          <a:lstStyle/>
          <a:p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6096000" y="220980"/>
            <a:ext cx="0" cy="625602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9144000" y="220980"/>
            <a:ext cx="0" cy="625602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3048000" y="342900"/>
            <a:ext cx="0" cy="61341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6118860"/>
            <a:ext cx="2514600" cy="381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667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17226843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-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"/>
          <p:cNvSpPr>
            <a:spLocks noGrp="1"/>
          </p:cNvSpPr>
          <p:nvPr>
            <p:ph idx="15" hasCustomPrompt="1"/>
          </p:nvPr>
        </p:nvSpPr>
        <p:spPr>
          <a:xfrm>
            <a:off x="6096000" y="2"/>
            <a:ext cx="3048000" cy="6476998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6000" b="1" dirty="0"/>
              <a:t>Text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9144811" y="0"/>
            <a:ext cx="3048000" cy="6476998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6000" b="1" dirty="0"/>
              <a:t>Text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7" hasCustomPrompt="1"/>
          </p:nvPr>
        </p:nvSpPr>
        <p:spPr>
          <a:xfrm>
            <a:off x="3048000" y="2"/>
            <a:ext cx="3048000" cy="6476998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6000" b="1" dirty="0"/>
              <a:t>Text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6096000" y="220980"/>
            <a:ext cx="0" cy="625602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9144000" y="220980"/>
            <a:ext cx="0" cy="625602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3048000" y="342900"/>
            <a:ext cx="0" cy="61341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idx="18"/>
          </p:nvPr>
        </p:nvSpPr>
        <p:spPr>
          <a:xfrm>
            <a:off x="-811" y="0"/>
            <a:ext cx="3048000" cy="6858000"/>
          </a:xfrm>
          <a:prstGeom prst="rect">
            <a:avLst/>
          </a:prstGeom>
          <a:noFill/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endParaRPr lang="en-US" sz="6000" b="1" dirty="0"/>
          </a:p>
          <a:p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panose="020B0503050000000000" pitchFamily="34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06495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5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1188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13401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34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13" y="6355140"/>
            <a:ext cx="475810" cy="1921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18" y="44269"/>
            <a:ext cx="1775853" cy="7071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448800" y="1526176"/>
            <a:ext cx="2438400" cy="4663440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en-US" sz="3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281645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155338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597989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04800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626543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9138195" y="300567"/>
            <a:ext cx="0" cy="6256867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49259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227662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50048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333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1270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245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377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411635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36694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8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595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070511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096468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722046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1128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tro">
            <a:extLst>
              <a:ext uri="{FF2B5EF4-FFF2-40B4-BE49-F238E27FC236}">
                <a16:creationId xmlns:a16="http://schemas.microsoft.com/office/drawing/2014/main" id="{2F5479F8-80DE-45B3-A6AC-5939B071BA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11"/>
          <a:stretch/>
        </p:blipFill>
        <p:spPr bwMode="auto">
          <a:xfrm>
            <a:off x="-10583" y="0"/>
            <a:ext cx="30585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42031032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9F02AE4F-ACDF-49FB-A346-3F468E450C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/>
          <a:srcRect l="4861" r="27778"/>
          <a:stretch/>
        </p:blipFill>
        <p:spPr bwMode="auto">
          <a:xfrm>
            <a:off x="-14817" y="0"/>
            <a:ext cx="3079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81229117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D001AD-E778-43D4-9696-D084D7BE1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305"/>
          <a:stretch/>
        </p:blipFill>
        <p:spPr>
          <a:xfrm>
            <a:off x="0" y="0"/>
            <a:ext cx="3064933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02857352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2DCE1B-BE9E-48D5-9A2D-5CCC61F83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467" r="24991"/>
          <a:stretch/>
        </p:blipFill>
        <p:spPr>
          <a:xfrm>
            <a:off x="-14817" y="14817"/>
            <a:ext cx="307975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14802928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DE7129-A45D-4310-A888-BC6AAA506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333"/>
          <a:stretch/>
        </p:blipFill>
        <p:spPr>
          <a:xfrm>
            <a:off x="0" y="2969"/>
            <a:ext cx="3048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57881838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773ED0-8306-4D2B-8768-F00D62103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098" r="46079"/>
          <a:stretch/>
        </p:blipFill>
        <p:spPr>
          <a:xfrm>
            <a:off x="0" y="0"/>
            <a:ext cx="3064933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62147644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67C15EF-2633-4BF6-B329-28CD36862E1A}"/>
              </a:ext>
            </a:extLst>
          </p:cNvPr>
          <p:cNvGrpSpPr/>
          <p:nvPr userDrawn="1"/>
        </p:nvGrpSpPr>
        <p:grpSpPr>
          <a:xfrm>
            <a:off x="0" y="-10583"/>
            <a:ext cx="3058583" cy="6868583"/>
            <a:chOff x="0" y="-12700"/>
            <a:chExt cx="3670300" cy="8242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EA07CE-F20F-4263-B10A-0E73B1B00DF2}"/>
                </a:ext>
              </a:extLst>
            </p:cNvPr>
            <p:cNvSpPr/>
            <p:nvPr/>
          </p:nvSpPr>
          <p:spPr>
            <a:xfrm>
              <a:off x="0" y="-12700"/>
              <a:ext cx="3670300" cy="1627632"/>
            </a:xfrm>
            <a:prstGeom prst="rect">
              <a:avLst/>
            </a:prstGeom>
            <a:solidFill>
              <a:srgbClr val="0F11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67" dirty="0">
                <a:latin typeface="IBM Plex Sans" panose="020B0503050000000000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1F6E2-3850-45DB-A739-319BE1C94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19267" r="25842"/>
            <a:stretch/>
          </p:blipFill>
          <p:spPr>
            <a:xfrm>
              <a:off x="0" y="685800"/>
              <a:ext cx="3670300" cy="75438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62695857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53148C9-0BF1-45E4-AF88-C39B9DEAA1D6}"/>
              </a:ext>
            </a:extLst>
          </p:cNvPr>
          <p:cNvGrpSpPr/>
          <p:nvPr userDrawn="1"/>
        </p:nvGrpSpPr>
        <p:grpSpPr>
          <a:xfrm>
            <a:off x="0" y="0"/>
            <a:ext cx="3058583" cy="6879167"/>
            <a:chOff x="0" y="0"/>
            <a:chExt cx="3670300" cy="8255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1D5A39-48CD-4FF0-88EE-389B805C0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85" r="29836"/>
            <a:stretch/>
          </p:blipFill>
          <p:spPr>
            <a:xfrm>
              <a:off x="0" y="2219960"/>
              <a:ext cx="3670300" cy="603504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3E00E7-FA40-4CF7-BFBE-E853659D4C68}"/>
                </a:ext>
              </a:extLst>
            </p:cNvPr>
            <p:cNvSpPr/>
            <p:nvPr/>
          </p:nvSpPr>
          <p:spPr>
            <a:xfrm>
              <a:off x="0" y="0"/>
              <a:ext cx="3670300" cy="2651760"/>
            </a:xfrm>
            <a:prstGeom prst="rect">
              <a:avLst/>
            </a:prstGeom>
            <a:solidFill>
              <a:srgbClr val="6FB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67" dirty="0">
                <a:latin typeface="IBM Plex Sans" panose="020B0503050000000000" pitchFamily="34" charset="0"/>
              </a:endParaRPr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88238820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B238DF-2EBA-46E8-A55B-34A79E184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766" r="7747"/>
          <a:stretch/>
        </p:blipFill>
        <p:spPr>
          <a:xfrm>
            <a:off x="0" y="0"/>
            <a:ext cx="3033306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42822691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F941F0-6121-4C66-92E9-4A770A280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376"/>
          <a:stretch/>
        </p:blipFill>
        <p:spPr>
          <a:xfrm>
            <a:off x="0" y="0"/>
            <a:ext cx="3033306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466956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/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3478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47916626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H="1">
            <a:off x="0" y="1058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6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5533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tx1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6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478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0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3528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10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927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4320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571500"/>
            <a:ext cx="11430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6306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984388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1852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9504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2">
                  <a:lumMod val="2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>
          <a:xfrm>
            <a:off x="3810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idx="4294967295"/>
          </p:nvPr>
        </p:nvSpPr>
        <p:spPr>
          <a:xfrm>
            <a:off x="6324600" y="1714500"/>
            <a:ext cx="5486400" cy="4381500"/>
          </a:xfrm>
        </p:spPr>
        <p:txBody>
          <a:bodyPr tIns="0"/>
          <a:lstStyle>
            <a:lvl1pPr marL="4954125" indent="-4952802" algn="just">
              <a:spcBef>
                <a:spcPts val="0"/>
              </a:spcBef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513480"/>
            <a:ext cx="475810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74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524500" cy="43815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5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524500" cy="43815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71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524500" cy="43815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8FAEA4C7-4385-4683-980C-E6450E8FA0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0391" r="20391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60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524500" cy="43815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pic>
        <p:nvPicPr>
          <p:cNvPr id="11" name="Picture Placeholder 6">
            <a:extLst>
              <a:ext uri="{FF2B5EF4-FFF2-40B4-BE49-F238E27FC236}">
                <a16:creationId xmlns:a16="http://schemas.microsoft.com/office/drawing/2014/main" id="{FB38B704-03D9-4A5D-935E-35235B0984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0381" r="20381"/>
          <a:stretch>
            <a:fillRect/>
          </a:stretch>
        </p:blipFill>
        <p:spPr>
          <a:xfrm>
            <a:off x="609946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7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large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90" y="6284866"/>
            <a:ext cx="475811" cy="19213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382000" cy="48006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0425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524500" cy="43815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pic>
        <p:nvPicPr>
          <p:cNvPr id="13" name="Picture Placeholder 17">
            <a:extLst>
              <a:ext uri="{FF2B5EF4-FFF2-40B4-BE49-F238E27FC236}">
                <a16:creationId xmlns:a16="http://schemas.microsoft.com/office/drawing/2014/main" id="{453C1FD1-2ECD-4465-A8A2-9373E1F0C0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4960" r="24960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34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2">
                  <a:lumMod val="2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524500" cy="4381500"/>
          </a:xfrm>
        </p:spPr>
        <p:txBody>
          <a:bodyPr>
            <a:noAutofit/>
          </a:bodyPr>
          <a:lstStyle>
            <a:lvl1pPr>
              <a:defRPr sz="45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513480"/>
            <a:ext cx="475810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9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940" y="2918460"/>
            <a:ext cx="188595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1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940" y="2918460"/>
            <a:ext cx="188595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501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575" y="2918460"/>
            <a:ext cx="188468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00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Define Microservices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5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487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0267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06685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19326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882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arge typ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90" y="6284866"/>
            <a:ext cx="475811" cy="19213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382000" cy="4800600"/>
          </a:xfrm>
        </p:spPr>
        <p:txBody>
          <a:bodyPr>
            <a:noAutofit/>
          </a:bodyPr>
          <a:lstStyle>
            <a:lvl1pPr>
              <a:defRPr sz="45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52436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333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611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5245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93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66192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17340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8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36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6975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3755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8992715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tro">
            <a:extLst>
              <a:ext uri="{FF2B5EF4-FFF2-40B4-BE49-F238E27FC236}">
                <a16:creationId xmlns:a16="http://schemas.microsoft.com/office/drawing/2014/main" id="{2F5479F8-80DE-45B3-A6AC-5939B071BA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11"/>
          <a:stretch/>
        </p:blipFill>
        <p:spPr bwMode="auto">
          <a:xfrm>
            <a:off x="-10583" y="0"/>
            <a:ext cx="30585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40579932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9F02AE4F-ACDF-49FB-A346-3F468E450C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/>
          <a:srcRect l="4861" r="27778"/>
          <a:stretch/>
        </p:blipFill>
        <p:spPr bwMode="auto">
          <a:xfrm>
            <a:off x="-14817" y="0"/>
            <a:ext cx="3079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19055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190" y="6284866"/>
            <a:ext cx="475810" cy="192134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382000" cy="4800600"/>
          </a:xfrm>
        </p:spPr>
        <p:txBody>
          <a:bodyPr>
            <a:noAutofit/>
          </a:bodyPr>
          <a:lstStyle>
            <a:lvl1pPr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26371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D001AD-E778-43D4-9696-D084D7BE1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305"/>
          <a:stretch/>
        </p:blipFill>
        <p:spPr>
          <a:xfrm>
            <a:off x="0" y="0"/>
            <a:ext cx="3064933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982839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2DCE1B-BE9E-48D5-9A2D-5CCC61F83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467" r="24991"/>
          <a:stretch/>
        </p:blipFill>
        <p:spPr>
          <a:xfrm>
            <a:off x="-14817" y="14817"/>
            <a:ext cx="307975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14594879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DE7129-A45D-4310-A888-BC6AAA506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333"/>
          <a:stretch/>
        </p:blipFill>
        <p:spPr>
          <a:xfrm>
            <a:off x="0" y="2969"/>
            <a:ext cx="3048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2825102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773ED0-8306-4D2B-8768-F00D62103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098" r="46079"/>
          <a:stretch/>
        </p:blipFill>
        <p:spPr>
          <a:xfrm>
            <a:off x="0" y="0"/>
            <a:ext cx="3064933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847869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67C15EF-2633-4BF6-B329-28CD36862E1A}"/>
              </a:ext>
            </a:extLst>
          </p:cNvPr>
          <p:cNvGrpSpPr/>
          <p:nvPr userDrawn="1"/>
        </p:nvGrpSpPr>
        <p:grpSpPr>
          <a:xfrm>
            <a:off x="0" y="-10583"/>
            <a:ext cx="3058583" cy="6868583"/>
            <a:chOff x="0" y="-12700"/>
            <a:chExt cx="3670300" cy="8242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EA07CE-F20F-4263-B10A-0E73B1B00DF2}"/>
                </a:ext>
              </a:extLst>
            </p:cNvPr>
            <p:cNvSpPr/>
            <p:nvPr/>
          </p:nvSpPr>
          <p:spPr>
            <a:xfrm>
              <a:off x="0" y="-12700"/>
              <a:ext cx="3670300" cy="1627632"/>
            </a:xfrm>
            <a:prstGeom prst="rect">
              <a:avLst/>
            </a:prstGeom>
            <a:solidFill>
              <a:srgbClr val="0F11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67" dirty="0">
                <a:latin typeface="IBM Plex Sans" panose="020B0503050000000000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1F6E2-3850-45DB-A739-319BE1C94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19267" r="25842"/>
            <a:stretch/>
          </p:blipFill>
          <p:spPr>
            <a:xfrm>
              <a:off x="0" y="685800"/>
              <a:ext cx="3670300" cy="75438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5463568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53148C9-0BF1-45E4-AF88-C39B9DEAA1D6}"/>
              </a:ext>
            </a:extLst>
          </p:cNvPr>
          <p:cNvGrpSpPr/>
          <p:nvPr userDrawn="1"/>
        </p:nvGrpSpPr>
        <p:grpSpPr>
          <a:xfrm>
            <a:off x="0" y="0"/>
            <a:ext cx="3058583" cy="6879167"/>
            <a:chOff x="0" y="0"/>
            <a:chExt cx="3670300" cy="8255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1D5A39-48CD-4FF0-88EE-389B805C0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85" r="29836"/>
            <a:stretch/>
          </p:blipFill>
          <p:spPr>
            <a:xfrm>
              <a:off x="0" y="2219960"/>
              <a:ext cx="3670300" cy="603504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3E00E7-FA40-4CF7-BFBE-E853659D4C68}"/>
                </a:ext>
              </a:extLst>
            </p:cNvPr>
            <p:cNvSpPr/>
            <p:nvPr/>
          </p:nvSpPr>
          <p:spPr>
            <a:xfrm>
              <a:off x="0" y="0"/>
              <a:ext cx="3670300" cy="2651760"/>
            </a:xfrm>
            <a:prstGeom prst="rect">
              <a:avLst/>
            </a:prstGeom>
            <a:solidFill>
              <a:srgbClr val="6FB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667" dirty="0">
                <a:latin typeface="IBM Plex Sans" panose="020B0503050000000000" pitchFamily="34" charset="0"/>
              </a:endParaRPr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5176118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B238DF-2EBA-46E8-A55B-34A79E184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766" r="7747"/>
          <a:stretch/>
        </p:blipFill>
        <p:spPr>
          <a:xfrm>
            <a:off x="0" y="0"/>
            <a:ext cx="3033306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4179306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F941F0-6121-4C66-92E9-4A770A280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376"/>
          <a:stretch/>
        </p:blipFill>
        <p:spPr>
          <a:xfrm>
            <a:off x="0" y="0"/>
            <a:ext cx="3033306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2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0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4792020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096000"/>
            <a:ext cx="2514601" cy="40386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4272881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H="1">
            <a:off x="0" y="1058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6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0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76A83-5DD3-428B-8EB8-A972605B5D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14" y="2516171"/>
            <a:ext cx="4238573" cy="277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733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tx1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tx1">
                    <a:alpha val="6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629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0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250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10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30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/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995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8" y="571500"/>
            <a:ext cx="11430000" cy="9525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3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29840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843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4500"/>
            <a:ext cx="1219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379048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0"/>
            </a:lvl2pPr>
            <a:lvl3pPr>
              <a:defRPr sz="750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1036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AEA587-E8FA-4A5F-8AF2-BD4F2675D5CF}"/>
              </a:ext>
            </a:extLst>
          </p:cNvPr>
          <p:cNvSpPr/>
          <p:nvPr userDrawn="1"/>
        </p:nvSpPr>
        <p:spPr>
          <a:xfrm flipV="1"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91590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800B46-D754-43F0-B87F-7862091130AA}"/>
              </a:ext>
            </a:extLst>
          </p:cNvPr>
          <p:cNvSpPr/>
          <p:nvPr userDrawn="1"/>
        </p:nvSpPr>
        <p:spPr>
          <a:xfrm flipV="1"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287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382000" cy="2819400"/>
          </a:xfrm>
        </p:spPr>
        <p:txBody>
          <a:bodyPr>
            <a:noAutofit/>
          </a:bodyPr>
          <a:lstStyle>
            <a:lvl1pPr>
              <a:defRPr sz="4500" b="1"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956" y="6284866"/>
            <a:ext cx="475811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487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59F452E-E69B-44DC-8E10-3226DB55EC76}"/>
              </a:ext>
            </a:extLst>
          </p:cNvPr>
          <p:cNvSpPr/>
          <p:nvPr userDrawn="1"/>
        </p:nvSpPr>
        <p:spPr>
          <a:xfrm flipV="1"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74802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52017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5007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98B3EC-8644-44A4-8528-21447A3C5EB1}"/>
              </a:ext>
            </a:extLst>
          </p:cNvPr>
          <p:cNvSpPr/>
          <p:nvPr userDrawn="1"/>
        </p:nvSpPr>
        <p:spPr>
          <a:xfrm flipV="1"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97279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88007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28694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999413-0FC5-430F-BF04-531ECEBCFF4E}"/>
              </a:ext>
            </a:extLst>
          </p:cNvPr>
          <p:cNvSpPr/>
          <p:nvPr userDrawn="1"/>
        </p:nvSpPr>
        <p:spPr>
          <a:xfrm flipV="1"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1952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67634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10868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2188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438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429000" y="363176"/>
            <a:ext cx="8191500" cy="990600"/>
          </a:xfrm>
        </p:spPr>
        <p:txBody>
          <a:bodyPr>
            <a:noAutofit/>
          </a:bodyPr>
          <a:lstStyle>
            <a:lvl1pPr marL="0" indent="0">
              <a:tabLst/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24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286881"/>
            <a:ext cx="475811" cy="19213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4953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8763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048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339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22399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29688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6710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58102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250406" y="6583679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01585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250406" y="6583679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994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250406" y="6583679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64562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35741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0"/>
            <a:ext cx="3048000" cy="68580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32155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5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mall type_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524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286881"/>
            <a:ext cx="475811" cy="192134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4953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8763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048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0"/>
          <p:cNvSpPr>
            <a:spLocks noGrp="1"/>
          </p:cNvSpPr>
          <p:nvPr>
            <p:ph type="title"/>
          </p:nvPr>
        </p:nvSpPr>
        <p:spPr>
          <a:xfrm>
            <a:off x="3429000" y="363176"/>
            <a:ext cx="8191500" cy="990600"/>
          </a:xfrm>
        </p:spPr>
        <p:txBody>
          <a:bodyPr>
            <a:noAutofit/>
          </a:bodyPr>
          <a:lstStyle>
            <a:lvl1pPr marL="0" indent="0">
              <a:tabLst/>
              <a:defRPr sz="3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32891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1" y="6515113"/>
            <a:ext cx="471763" cy="1905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8127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1" y="6515113"/>
            <a:ext cx="471763" cy="19050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</p:spTree>
    <p:extLst>
      <p:ext uri="{BB962C8B-B14F-4D97-AF65-F5344CB8AC3E}">
        <p14:creationId xmlns:p14="http://schemas.microsoft.com/office/powerpoint/2010/main" val="35384668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2A5B3F-D89D-4060-9AC0-9B7DE76931E4}"/>
              </a:ext>
            </a:extLst>
          </p:cNvPr>
          <p:cNvSpPr/>
          <p:nvPr userDrawn="1"/>
        </p:nvSpPr>
        <p:spPr>
          <a:xfrm flipV="1"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94758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6842B51-C90E-4F88-B12E-0F10B3D61DD5}"/>
              </a:ext>
            </a:extLst>
          </p:cNvPr>
          <p:cNvSpPr/>
          <p:nvPr userDrawn="1"/>
        </p:nvSpPr>
        <p:spPr>
          <a:xfrm flipV="1"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07199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BF5958-A570-4484-97E0-9C3E7F540B03}"/>
              </a:ext>
            </a:extLst>
          </p:cNvPr>
          <p:cNvSpPr/>
          <p:nvPr userDrawn="1"/>
        </p:nvSpPr>
        <p:spPr>
          <a:xfrm flipV="1"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67610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4298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92384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AF0F75B-FA89-467C-B4A8-A613B5ADCD39}"/>
              </a:ext>
            </a:extLst>
          </p:cNvPr>
          <p:cNvSpPr/>
          <p:nvPr userDrawn="1"/>
        </p:nvSpPr>
        <p:spPr>
          <a:xfrm flipV="1"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47565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734265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00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5"/>
          </a:xfrm>
          <a:prstGeom prst="rect">
            <a:avLst/>
          </a:prstGeom>
          <a:ln>
            <a:noFill/>
          </a:ln>
        </p:spPr>
      </p:pic>
      <p:cxnSp>
        <p:nvCxnSpPr>
          <p:cNvPr id="15" name="Straight Connector 14"/>
          <p:cNvCxnSpPr/>
          <p:nvPr userDrawn="1"/>
        </p:nvCxnSpPr>
        <p:spPr>
          <a:xfrm>
            <a:off x="1524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286881"/>
            <a:ext cx="475810" cy="19213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953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763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04800" y="381000"/>
            <a:ext cx="0" cy="6096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0"/>
          <p:cNvSpPr>
            <a:spLocks noGrp="1"/>
          </p:cNvSpPr>
          <p:nvPr>
            <p:ph type="title"/>
          </p:nvPr>
        </p:nvSpPr>
        <p:spPr>
          <a:xfrm>
            <a:off x="3429000" y="363176"/>
            <a:ext cx="8191500" cy="990600"/>
          </a:xfrm>
        </p:spPr>
        <p:txBody>
          <a:bodyPr>
            <a:noAutofit/>
          </a:bodyPr>
          <a:lstStyle>
            <a:lvl1pPr marL="0" indent="0">
              <a:tabLst/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1904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681857-A5EF-433B-B523-9A2A9C61493B}"/>
              </a:ext>
            </a:extLst>
          </p:cNvPr>
          <p:cNvSpPr/>
          <p:nvPr userDrawn="1"/>
        </p:nvSpPr>
        <p:spPr>
          <a:xfrm flipV="1"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1952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6477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516927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113187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900322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3"/>
          </p:nvPr>
        </p:nvSpPr>
        <p:spPr>
          <a:xfrm>
            <a:off x="6324600" y="1714500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445051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126838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379048" y="1714500"/>
            <a:ext cx="114300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980298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30316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186081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250406" y="6583679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6223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302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9144000" y="1714500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35180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3"/>
            <a:ext cx="471765" cy="1905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6096000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250406" y="6583679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9" y="6515113"/>
            <a:ext cx="471765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2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8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10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37.xml"/><Relationship Id="rId34" Type="http://schemas.openxmlformats.org/officeDocument/2006/relationships/theme" Target="../theme/theme6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slideLayout" Target="../slideLayouts/slideLayout141.xml"/><Relationship Id="rId33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32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Relationship Id="rId27" Type="http://schemas.openxmlformats.org/officeDocument/2006/relationships/slideLayout" Target="../slideLayouts/slideLayout143.xml"/><Relationship Id="rId30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65125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5720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560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lang="en-US" sz="1667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LucidaGrande" charset="0"/>
        <a:buChar char="-"/>
        <a:defRPr lang="en-US" sz="1667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lang="en-US" sz="1667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.AppleSystemUIFont" charset="-120"/>
        <a:buChar char="–"/>
        <a:defRPr lang="en-US" sz="1667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lang="en-US" sz="1667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6583046"/>
            <a:ext cx="2184925" cy="183809"/>
            <a:chOff x="914400" y="7899655"/>
            <a:chExt cx="2621910" cy="220571"/>
          </a:xfrm>
        </p:grpSpPr>
        <p:sp>
          <p:nvSpPr>
            <p:cNvPr id="9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0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28016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45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89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lang="en-US" sz="1667" b="0" i="0" kern="1200" dirty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19"/>
            <a:ext cx="471765" cy="1905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666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4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lang="en-US" sz="1667" b="0" i="0" kern="1200" dirty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10" y="6515120"/>
            <a:ext cx="471765" cy="190501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762000" y="6583046"/>
            <a:ext cx="2261125" cy="183809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3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5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38098" indent="0" algn="l" defTabSz="914363" rtl="0" eaLnBrk="1" latinLnBrk="0" hangingPunct="1">
        <a:lnSpc>
          <a:spcPct val="105000"/>
        </a:lnSpc>
        <a:spcBef>
          <a:spcPts val="1000"/>
        </a:spcBef>
        <a:buFontTx/>
        <a:buNone/>
        <a:defRPr sz="1667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833"/>
        </a:spcBef>
        <a:buFont typeface="LucidaGrande" charset="0"/>
        <a:buChar char="-"/>
        <a:defRPr sz="1667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1667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0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0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762000" y="6583046"/>
            <a:ext cx="2184925" cy="183809"/>
            <a:chOff x="914400" y="7899655"/>
            <a:chExt cx="2621910" cy="220571"/>
          </a:xfrm>
        </p:grpSpPr>
        <p:sp>
          <p:nvSpPr>
            <p:cNvPr id="9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2018 IBM Corporation</a:t>
              </a:r>
              <a:r>
                <a:rPr lang="en-US" sz="666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666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0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28016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666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6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1 August 2020</a:t>
              </a:fld>
              <a:endParaRPr lang="en-US" sz="666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238500" y="6583680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6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379048" y="6578160"/>
            <a:ext cx="273233" cy="182542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667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67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72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63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190492" indent="-190492" algn="l" defTabSz="914363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380985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571477" indent="-190492" algn="l" defTabSz="914363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761970" indent="-190492" algn="l" defTabSz="914363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sz="1667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65782D0-6FE8-49E8-87D6-0D3EFE7753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0000"/>
          </a:blip>
          <a:srcRect t="12500" b="30834"/>
          <a:stretch/>
        </p:blipFill>
        <p:spPr>
          <a:xfrm>
            <a:off x="0" y="1676400"/>
            <a:ext cx="12192000" cy="5181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29000" y="342900"/>
            <a:ext cx="8763000" cy="2819400"/>
          </a:xfrm>
        </p:spPr>
        <p:txBody>
          <a:bodyPr/>
          <a:lstStyle/>
          <a:p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Cloud: Kubernetes</a:t>
            </a:r>
            <a:br>
              <a:rPr lang="en-US" sz="3333" b="0" dirty="0">
                <a:latin typeface="IBM Plex Sans" charset="0"/>
                <a:ea typeface="IBM Plex Sans" charset="0"/>
                <a:cs typeface="IBM Plex Sans" charset="0"/>
              </a:rPr>
            </a:br>
            <a:br>
              <a:rPr lang="en-US" sz="3333" b="0" dirty="0"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sz="3333" b="0" dirty="0">
                <a:latin typeface="IBM Plex Sans" charset="0"/>
                <a:ea typeface="IBM Plex Sans" charset="0"/>
                <a:cs typeface="IBM Plex Sans" charset="0"/>
              </a:rPr>
              <a:t>Audience: All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0" y="381000"/>
            <a:ext cx="0" cy="60960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60" y="6050280"/>
            <a:ext cx="1775853" cy="70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0" y="6286881"/>
            <a:ext cx="475811" cy="1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Containers bring scalability challenges!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7747826-C309-4935-96E2-45610357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85" y="1467284"/>
            <a:ext cx="10295863" cy="489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Deployment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9E5321-6907-4AD1-959D-7704B2A4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120"/>
            <a:ext cx="6068533" cy="280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0C04B-4FC0-4ED9-99A9-E13CC02B7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229335"/>
            <a:ext cx="6096000" cy="322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8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8A7CE-8852-444D-9DB9-14675A62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98" y="1545996"/>
            <a:ext cx="5785595" cy="2729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CF23E-3574-407A-9455-C89FB3C24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825" y="3761294"/>
            <a:ext cx="5261175" cy="240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C38562-B076-4A15-8C67-2AFA3F4AF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77" y="1251916"/>
            <a:ext cx="3697553" cy="1693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52288-AEF2-4D7B-8184-990C95334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22" y="3029186"/>
            <a:ext cx="4311329" cy="3594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550DC4-1ECC-4679-970E-E9CD2A75D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791" y="3029186"/>
            <a:ext cx="4343579" cy="359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7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8EEDDC-D281-4594-A07A-37EB2C84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28" y="1408504"/>
            <a:ext cx="9040144" cy="48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6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3FB32-C732-4A7E-B5F9-48A13C35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87" y="1293091"/>
            <a:ext cx="5244026" cy="228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4CA68-41ED-40B1-8DCE-E1E735A0E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655846"/>
            <a:ext cx="5532126" cy="2716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4E898-FCCB-4292-90EC-E2516180C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973" y="1341120"/>
            <a:ext cx="5138027" cy="2550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EB16AE-B940-441F-BB1B-BE8428577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115" y="4075921"/>
            <a:ext cx="5240810" cy="221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14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54D42-3BA0-4CF1-87A6-16ACE9C2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23" y="2242828"/>
            <a:ext cx="5278575" cy="32158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1500" dirty="0">
                <a:solidFill>
                  <a:schemeClr val="bg2"/>
                </a:solidFill>
                <a:latin typeface="IBM Plex Sans" panose="020B0503050000000000" pitchFamily="34" charset="0"/>
              </a:rPr>
              <a:t>To SME: Little more details on the content would make sense.</a:t>
            </a:r>
          </a:p>
        </p:txBody>
      </p:sp>
    </p:spTree>
    <p:extLst>
      <p:ext uri="{BB962C8B-B14F-4D97-AF65-F5344CB8AC3E}">
        <p14:creationId xmlns:p14="http://schemas.microsoft.com/office/powerpoint/2010/main" val="390051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1500" dirty="0">
                <a:solidFill>
                  <a:schemeClr val="bg2"/>
                </a:solidFill>
                <a:latin typeface="IBM Plex Sans" panose="020B0503050000000000" pitchFamily="34" charset="0"/>
              </a:rPr>
              <a:t>To SME: Little more details on the content would make sense.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8965E-84DF-4959-AC8B-C45F848E3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43" y="1457325"/>
            <a:ext cx="82200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58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1500" dirty="0">
                <a:solidFill>
                  <a:schemeClr val="bg2"/>
                </a:solidFill>
                <a:latin typeface="IBM Plex Sans" panose="020B0503050000000000" pitchFamily="34" charset="0"/>
              </a:rPr>
              <a:t>To SME: Little more details on the content would make sense.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2B962-0C65-4E04-8991-C1945258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64" y="1457020"/>
            <a:ext cx="2412472" cy="2042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CE013-F3AA-4FA2-8A6E-E825A4F6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93" y="1321712"/>
            <a:ext cx="5164999" cy="2504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E4A4D5-3B98-44F8-BBAE-123294AD9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787590"/>
            <a:ext cx="5374746" cy="2647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0437D-75C0-400B-A2AD-C2DC14194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799" y="4121958"/>
            <a:ext cx="4857946" cy="23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48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Declarative Model and Desired State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1500" dirty="0">
                <a:solidFill>
                  <a:schemeClr val="bg2"/>
                </a:solidFill>
                <a:latin typeface="IBM Plex Sans" panose="020B0503050000000000" pitchFamily="34" charset="0"/>
              </a:rPr>
              <a:t>To SME: Little more details on the content would make sense.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F42206-CB0D-482C-ABA6-641E05D2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30" y="1341120"/>
            <a:ext cx="6861966" cy="499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8BA1CB-5434-4646-BA7C-3DCC886ADEC3}"/>
              </a:ext>
            </a:extLst>
          </p:cNvPr>
          <p:cNvSpPr/>
          <p:nvPr/>
        </p:nvSpPr>
        <p:spPr>
          <a:xfrm>
            <a:off x="190500" y="1828800"/>
            <a:ext cx="2667000" cy="533400"/>
          </a:xfrm>
          <a:prstGeom prst="rect">
            <a:avLst/>
          </a:prstGeom>
          <a:solidFill>
            <a:srgbClr val="C4CFD4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51243"/>
              </a:solidFill>
              <a:effectLst/>
              <a:uLnTx/>
              <a:uFillTx/>
              <a:latin typeface="IBM Plex Sans" panose="020B0503050000000000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0396E-AC2A-4D6A-83BF-CA6DCB29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968C4033-EBF8-4A41-8482-2E71F9E09FCE}"/>
              </a:ext>
            </a:extLst>
          </p:cNvPr>
          <p:cNvSpPr txBox="1">
            <a:spLocks/>
          </p:cNvSpPr>
          <p:nvPr/>
        </p:nvSpPr>
        <p:spPr>
          <a:xfrm>
            <a:off x="3302000" y="1714500"/>
            <a:ext cx="8509000" cy="4381500"/>
          </a:xfrm>
          <a:prstGeom prst="rect">
            <a:avLst/>
          </a:prstGeom>
        </p:spPr>
        <p:txBody>
          <a:bodyPr/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tabLst/>
              <a:defRPr sz="2000" b="0" i="0" kern="120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000" b="0" i="0" kern="120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sz="2000" b="0" i="0" kern="120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sz="2000" b="0" i="0" kern="120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</a:rPr>
              <a:t>Who I am: &lt;Instructor Name&gt;</a:t>
            </a:r>
          </a:p>
          <a:p>
            <a:pPr marL="285739" marR="0" lvl="0" indent="-285739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</a:rPr>
              <a:t>Title</a:t>
            </a:r>
          </a:p>
          <a:p>
            <a:pPr marL="285739" marR="0" lvl="0" indent="-285739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</a:rPr>
              <a:t>Organization</a:t>
            </a:r>
          </a:p>
          <a:p>
            <a:pPr marL="285739" marR="0" lvl="0" indent="-285739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</a:rPr>
              <a:t>Role</a:t>
            </a:r>
          </a:p>
          <a:p>
            <a:pPr marL="285739" marR="0" lvl="0" indent="-285739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</a:rPr>
              <a:t>Background</a:t>
            </a:r>
          </a:p>
          <a:p>
            <a:pPr marL="0" marR="0" lvl="0" indent="0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EA007B-2AD9-4B27-92C5-EAF6DAF0E7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726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1500" dirty="0">
                <a:solidFill>
                  <a:schemeClr val="bg2"/>
                </a:solidFill>
                <a:latin typeface="IBM Plex Sans" panose="020B0503050000000000" pitchFamily="34" charset="0"/>
              </a:rPr>
              <a:t>To SME: Little more details on the content would make sense.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EB2793-8D7D-4168-B43A-217126B69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2" y="1427935"/>
            <a:ext cx="3594755" cy="2111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19EFE5-F9B1-4568-B8D0-44D55D58D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652" y="1359424"/>
            <a:ext cx="3808376" cy="2179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564A49-BC0B-44D3-B91F-19D2DC8B1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95" y="3886370"/>
            <a:ext cx="4765015" cy="26162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C653A2-BE96-4C3C-ACCA-8C6B30128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841" y="3706802"/>
            <a:ext cx="4769910" cy="2682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4596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Pods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1500" dirty="0">
                <a:solidFill>
                  <a:schemeClr val="bg2"/>
                </a:solidFill>
                <a:latin typeface="IBM Plex Sans" panose="020B0503050000000000" pitchFamily="34" charset="0"/>
              </a:rPr>
              <a:t>To SME: Little more details on the content would make sense.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6F8CF4-687C-495E-875D-11902EC9C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643062"/>
            <a:ext cx="82962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0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Pods (continued)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1500" dirty="0">
                <a:solidFill>
                  <a:schemeClr val="bg2"/>
                </a:solidFill>
                <a:latin typeface="IBM Plex Sans" panose="020B0503050000000000" pitchFamily="34" charset="0"/>
              </a:rPr>
              <a:t>To SME: Little more details on the content would make sense.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BC1FF-1484-4EF5-8D17-96C4CCAD0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25" y="1668152"/>
            <a:ext cx="77152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38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5B2AF-DBD8-44A3-B8E6-5CC0C2FA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2" y="1287288"/>
            <a:ext cx="4410358" cy="2366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DAE3DE-3654-4D51-8AC5-62CA7D15D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175" y="3833640"/>
            <a:ext cx="7503650" cy="27918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AA1966-FFB8-4CAC-B0AA-E4737BAB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664" y="1286896"/>
            <a:ext cx="4325555" cy="24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70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E6B4C-DC62-49F5-A242-EFC6E5C6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77" y="1341120"/>
            <a:ext cx="5212169" cy="2944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AC7980-AE41-4450-979B-B6CD06FC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869" y="1304767"/>
            <a:ext cx="4564976" cy="29804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627980-6962-45E9-99B9-C5BD7A41A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54" y="4285206"/>
            <a:ext cx="4562013" cy="2058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CF5C6E-9759-4A2A-A9D1-29435BCA8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544" y="4766399"/>
            <a:ext cx="6498780" cy="15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3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98EEFB-E2DB-47B5-B8CA-5B18431E9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22" y="1529275"/>
            <a:ext cx="4575982" cy="2508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0689DB-0267-4408-B41F-108CB1CF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461" y="1529275"/>
            <a:ext cx="3558086" cy="2719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78CE26-E1FE-47CD-BC4E-BE4984391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22" y="4193439"/>
            <a:ext cx="4231519" cy="22705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F3868E-9B56-4D30-87D3-9FBC3F7B5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947" y="4268115"/>
            <a:ext cx="2946074" cy="24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98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0B8265-676D-4204-B5C8-5CF8B0411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715" y="2094614"/>
            <a:ext cx="9266569" cy="266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26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E58FE-4D72-4C86-AF24-F9635E940C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92108" y="354447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1BB26C-9E81-4537-9356-E5DC63858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95" y="220980"/>
            <a:ext cx="7123375" cy="32501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850C1E-B77C-441B-82E6-901E23121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091" y="3699644"/>
            <a:ext cx="6644241" cy="293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E58FE-4D72-4C86-AF24-F9635E940C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92108" y="354447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9D023-05DC-486C-8715-82C07905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392" y="857289"/>
            <a:ext cx="85344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21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14E58FE-4D72-4C86-AF24-F9635E940C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92108" y="354447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B38F4-270A-496B-A282-A10C8BB9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755" y="985837"/>
            <a:ext cx="73247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4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F453C6DE-8E03-4546-BDC8-AF605CEF0B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608B4-00EB-4BE0-A506-6E145AC8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71500"/>
            <a:ext cx="11430000" cy="46837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5A9D88F-EA95-43AF-975B-873A23FD176A}"/>
              </a:ext>
            </a:extLst>
          </p:cNvPr>
          <p:cNvGrpSpPr/>
          <p:nvPr/>
        </p:nvGrpSpPr>
        <p:grpSpPr>
          <a:xfrm>
            <a:off x="382898" y="1593945"/>
            <a:ext cx="11210769" cy="3891678"/>
            <a:chOff x="459477" y="2172307"/>
            <a:chExt cx="13452923" cy="467001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00AF6-B4D7-4896-B065-F8DA486DC676}"/>
                </a:ext>
              </a:extLst>
            </p:cNvPr>
            <p:cNvSpPr/>
            <p:nvPr/>
          </p:nvSpPr>
          <p:spPr>
            <a:xfrm>
              <a:off x="586006" y="2309381"/>
              <a:ext cx="3195773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DFF"/>
            </a:solidFill>
            <a:ln>
              <a:noFill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66672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Microservices – </a:t>
              </a:r>
              <a:b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</a:b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History, Driving </a:t>
              </a:r>
              <a:b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</a:b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Forces, and Definition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6B27D8-4F67-4A53-94A8-FEF0BC4904DA}"/>
                </a:ext>
              </a:extLst>
            </p:cNvPr>
            <p:cNvSpPr/>
            <p:nvPr/>
          </p:nvSpPr>
          <p:spPr>
            <a:xfrm>
              <a:off x="459477" y="2172307"/>
              <a:ext cx="664283" cy="996424"/>
            </a:xfrm>
            <a:prstGeom prst="rect">
              <a:avLst/>
            </a:prstGeom>
            <a:solidFill>
              <a:srgbClr val="6EA6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51243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400253-F740-4599-AF73-9F384B3F2720}"/>
                </a:ext>
              </a:extLst>
            </p:cNvPr>
            <p:cNvSpPr/>
            <p:nvPr/>
          </p:nvSpPr>
          <p:spPr>
            <a:xfrm>
              <a:off x="4001880" y="230938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defTabSz="66672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IBM Plex Sans" panose="020B0503050203000203" pitchFamily="34" charset="0"/>
                </a:rPr>
                <a:t>Microservices Patterns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016544-0332-4016-9D84-ACEC6E52AF31}"/>
                </a:ext>
              </a:extLst>
            </p:cNvPr>
            <p:cNvSpPr/>
            <p:nvPr/>
          </p:nvSpPr>
          <p:spPr>
            <a:xfrm>
              <a:off x="3875350" y="2172307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805F4C-08D5-404A-B85A-8D9BD33E1430}"/>
                </a:ext>
              </a:extLst>
            </p:cNvPr>
            <p:cNvSpPr/>
            <p:nvPr/>
          </p:nvSpPr>
          <p:spPr>
            <a:xfrm>
              <a:off x="586006" y="3504036"/>
              <a:ext cx="3195771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DFF"/>
            </a:solidFill>
            <a:ln>
              <a:solidFill>
                <a:srgbClr val="6EA6FF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66672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Microservices Prerequisites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6A4422-EF12-47FD-8525-1BF645387188}"/>
                </a:ext>
              </a:extLst>
            </p:cNvPr>
            <p:cNvSpPr/>
            <p:nvPr/>
          </p:nvSpPr>
          <p:spPr>
            <a:xfrm>
              <a:off x="459477" y="3366962"/>
              <a:ext cx="664283" cy="996424"/>
            </a:xfrm>
            <a:prstGeom prst="rect">
              <a:avLst/>
            </a:prstGeom>
            <a:solidFill>
              <a:srgbClr val="6EA6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402230-EBAB-4515-935D-E2D366648545}"/>
                </a:ext>
              </a:extLst>
            </p:cNvPr>
            <p:cNvSpPr/>
            <p:nvPr/>
          </p:nvSpPr>
          <p:spPr>
            <a:xfrm>
              <a:off x="4001880" y="350403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66672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Integration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610906-C28F-4802-885D-80E415CD54E6}"/>
                </a:ext>
              </a:extLst>
            </p:cNvPr>
            <p:cNvSpPr/>
            <p:nvPr/>
          </p:nvSpPr>
          <p:spPr>
            <a:xfrm>
              <a:off x="3875350" y="3366962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47207A-D9EE-428B-884E-B316C377F5FF}"/>
                </a:ext>
              </a:extLst>
            </p:cNvPr>
            <p:cNvSpPr/>
            <p:nvPr/>
          </p:nvSpPr>
          <p:spPr>
            <a:xfrm>
              <a:off x="586007" y="4698691"/>
              <a:ext cx="319577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DFF"/>
            </a:solidFill>
            <a:ln>
              <a:solidFill>
                <a:srgbClr val="6EA6FF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66672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Spring Boot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C25358-8901-433C-9762-2707E15EC8C3}"/>
                </a:ext>
              </a:extLst>
            </p:cNvPr>
            <p:cNvSpPr/>
            <p:nvPr/>
          </p:nvSpPr>
          <p:spPr>
            <a:xfrm>
              <a:off x="459477" y="4561617"/>
              <a:ext cx="664283" cy="996424"/>
            </a:xfrm>
            <a:prstGeom prst="rect">
              <a:avLst/>
            </a:prstGeom>
            <a:solidFill>
              <a:srgbClr val="6EA6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643117F-B4EF-4E2C-BDFF-8D353693FE08}"/>
                </a:ext>
              </a:extLst>
            </p:cNvPr>
            <p:cNvSpPr/>
            <p:nvPr/>
          </p:nvSpPr>
          <p:spPr>
            <a:xfrm>
              <a:off x="4001880" y="469869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DFF"/>
            </a:solidFill>
            <a:ln>
              <a:solidFill>
                <a:srgbClr val="6EA6FF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66672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Migrating Monoliths </a:t>
              </a:r>
              <a:b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</a:b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to Microservices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771301-7825-4D63-83E2-07D53C1EA7F0}"/>
                </a:ext>
              </a:extLst>
            </p:cNvPr>
            <p:cNvSpPr/>
            <p:nvPr/>
          </p:nvSpPr>
          <p:spPr>
            <a:xfrm>
              <a:off x="3875350" y="4561617"/>
              <a:ext cx="664283" cy="996424"/>
            </a:xfrm>
            <a:prstGeom prst="rect">
              <a:avLst/>
            </a:prstGeom>
            <a:solidFill>
              <a:srgbClr val="6EA6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74FD87E-0CBE-42B7-9496-D37D489D3E45}"/>
                </a:ext>
              </a:extLst>
            </p:cNvPr>
            <p:cNvSpPr/>
            <p:nvPr/>
          </p:nvSpPr>
          <p:spPr>
            <a:xfrm>
              <a:off x="586007" y="5893346"/>
              <a:ext cx="319577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66672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Case Study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38B824-FF5B-4565-A6C6-83E25B448240}"/>
                </a:ext>
              </a:extLst>
            </p:cNvPr>
            <p:cNvSpPr/>
            <p:nvPr/>
          </p:nvSpPr>
          <p:spPr>
            <a:xfrm>
              <a:off x="459477" y="5756272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0A2382-1910-43CD-BF01-6F1D768B9028}"/>
                </a:ext>
              </a:extLst>
            </p:cNvPr>
            <p:cNvSpPr/>
            <p:nvPr/>
          </p:nvSpPr>
          <p:spPr>
            <a:xfrm>
              <a:off x="4001880" y="589334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FC2"/>
            </a:solidFill>
            <a:ln>
              <a:solidFill>
                <a:srgbClr val="6EA6FF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defTabSz="66672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IBM Plex Sans" panose="020B0503050203000203" pitchFamily="34" charset="0"/>
                </a:rPr>
                <a:t>Cloud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780587-843D-41C8-9702-99968A862865}"/>
                </a:ext>
              </a:extLst>
            </p:cNvPr>
            <p:cNvSpPr/>
            <p:nvPr/>
          </p:nvSpPr>
          <p:spPr>
            <a:xfrm>
              <a:off x="3875350" y="5756272"/>
              <a:ext cx="664283" cy="996424"/>
            </a:xfrm>
            <a:prstGeom prst="rect">
              <a:avLst/>
            </a:prstGeom>
            <a:solidFill>
              <a:srgbClr val="ED528A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3C9712D-1DA8-4445-A58F-8DA1C7362E82}"/>
                </a:ext>
              </a:extLst>
            </p:cNvPr>
            <p:cNvSpPr/>
            <p:nvPr/>
          </p:nvSpPr>
          <p:spPr>
            <a:xfrm>
              <a:off x="7448045" y="230938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DevOps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69FD87-79B6-4631-8F26-764F370558A3}"/>
                </a:ext>
              </a:extLst>
            </p:cNvPr>
            <p:cNvSpPr/>
            <p:nvPr/>
          </p:nvSpPr>
          <p:spPr>
            <a:xfrm>
              <a:off x="7321515" y="2172307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6DBD-3006-45ED-A71D-ABB9CD75FDD1}"/>
                </a:ext>
              </a:extLst>
            </p:cNvPr>
            <p:cNvSpPr/>
            <p:nvPr/>
          </p:nvSpPr>
          <p:spPr>
            <a:xfrm>
              <a:off x="7448045" y="350403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Securing Microservices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F6297D-929F-4F9C-A3A7-3EC935741F64}"/>
                </a:ext>
              </a:extLst>
            </p:cNvPr>
            <p:cNvSpPr/>
            <p:nvPr/>
          </p:nvSpPr>
          <p:spPr>
            <a:xfrm>
              <a:off x="7321515" y="3366962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ED9A71-B333-42F2-97F4-7DEC0B7134B2}"/>
                </a:ext>
              </a:extLst>
            </p:cNvPr>
            <p:cNvSpPr/>
            <p:nvPr/>
          </p:nvSpPr>
          <p:spPr>
            <a:xfrm>
              <a:off x="7448045" y="469869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Domain Driven </a:t>
              </a:r>
              <a:b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</a:b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Design Testing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33E3C2-2685-4FE3-BB2E-B385F00C2ADF}"/>
                </a:ext>
              </a:extLst>
            </p:cNvPr>
            <p:cNvSpPr/>
            <p:nvPr/>
          </p:nvSpPr>
          <p:spPr>
            <a:xfrm>
              <a:off x="7321515" y="4561617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ED5DD-A2DC-46C1-BCAA-FA1560AD78EF}"/>
                </a:ext>
              </a:extLst>
            </p:cNvPr>
            <p:cNvSpPr/>
            <p:nvPr/>
          </p:nvSpPr>
          <p:spPr>
            <a:xfrm>
              <a:off x="7448045" y="589334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UI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5C76E1-3A2C-4530-897C-F5B4C60C3DA5}"/>
                </a:ext>
              </a:extLst>
            </p:cNvPr>
            <p:cNvSpPr/>
            <p:nvPr/>
          </p:nvSpPr>
          <p:spPr>
            <a:xfrm>
              <a:off x="7321515" y="5756272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A01B00-54B9-4586-A536-633D4CECAAE6}"/>
                </a:ext>
              </a:extLst>
            </p:cNvPr>
            <p:cNvSpPr/>
            <p:nvPr/>
          </p:nvSpPr>
          <p:spPr>
            <a:xfrm>
              <a:off x="10875678" y="230938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Reactive Microservices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65C95AB-A3AB-47A1-BF0E-B0D264B102A0}"/>
                </a:ext>
              </a:extLst>
            </p:cNvPr>
            <p:cNvSpPr/>
            <p:nvPr/>
          </p:nvSpPr>
          <p:spPr>
            <a:xfrm>
              <a:off x="10749148" y="2172307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21C32BE-B8F2-49FB-9135-C7489250D0ED}"/>
                </a:ext>
              </a:extLst>
            </p:cNvPr>
            <p:cNvSpPr/>
            <p:nvPr/>
          </p:nvSpPr>
          <p:spPr>
            <a:xfrm>
              <a:off x="10875678" y="350403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Testing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B1FBCC-D3D3-4937-81A1-CE38F3E2D25F}"/>
                </a:ext>
              </a:extLst>
            </p:cNvPr>
            <p:cNvSpPr/>
            <p:nvPr/>
          </p:nvSpPr>
          <p:spPr>
            <a:xfrm>
              <a:off x="10749148" y="3366962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ECE678-B01E-496D-B065-EFF574E30C48}"/>
                </a:ext>
              </a:extLst>
            </p:cNvPr>
            <p:cNvSpPr/>
            <p:nvPr/>
          </p:nvSpPr>
          <p:spPr>
            <a:xfrm>
              <a:off x="10875678" y="469869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Scaling </a:t>
              </a:r>
              <a:b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</a:b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Microservices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BC54C64-636C-45EA-8F81-D29F5193F1C5}"/>
                </a:ext>
              </a:extLst>
            </p:cNvPr>
            <p:cNvSpPr/>
            <p:nvPr/>
          </p:nvSpPr>
          <p:spPr>
            <a:xfrm>
              <a:off x="10749148" y="4561617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CF335B-48DC-4E41-900F-FDED5A3ADF30}"/>
                </a:ext>
              </a:extLst>
            </p:cNvPr>
            <p:cNvSpPr/>
            <p:nvPr/>
          </p:nvSpPr>
          <p:spPr>
            <a:xfrm>
              <a:off x="10875678" y="589334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5644" tIns="57150" rIns="57150" bIns="57150" numCol="1" spcCol="1270" anchor="ctr" anchorCtr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Microservices Anti-Patterns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0C1803-413D-48E7-BBC7-381C6B63455E}"/>
                </a:ext>
              </a:extLst>
            </p:cNvPr>
            <p:cNvSpPr/>
            <p:nvPr/>
          </p:nvSpPr>
          <p:spPr>
            <a:xfrm>
              <a:off x="10749148" y="5756272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0E2C4C-66FF-49C0-B621-2718C7373292}"/>
                </a:ext>
              </a:extLst>
            </p:cNvPr>
            <p:cNvSpPr txBox="1"/>
            <p:nvPr/>
          </p:nvSpPr>
          <p:spPr>
            <a:xfrm>
              <a:off x="586007" y="2446627"/>
              <a:ext cx="374113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BCA898-5370-4143-8057-27066DCB9A50}"/>
                </a:ext>
              </a:extLst>
            </p:cNvPr>
            <p:cNvSpPr txBox="1"/>
            <p:nvPr/>
          </p:nvSpPr>
          <p:spPr>
            <a:xfrm>
              <a:off x="604561" y="3735560"/>
              <a:ext cx="374113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137DB1-6B93-4C53-86A3-E0A4B35889C6}"/>
                </a:ext>
              </a:extLst>
            </p:cNvPr>
            <p:cNvSpPr txBox="1"/>
            <p:nvPr/>
          </p:nvSpPr>
          <p:spPr>
            <a:xfrm>
              <a:off x="604561" y="4854046"/>
              <a:ext cx="374113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1B45B9-4C81-47FE-B878-D3BBB36BFA52}"/>
                </a:ext>
              </a:extLst>
            </p:cNvPr>
            <p:cNvSpPr txBox="1"/>
            <p:nvPr/>
          </p:nvSpPr>
          <p:spPr>
            <a:xfrm>
              <a:off x="605671" y="6048701"/>
              <a:ext cx="374113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4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E98B670-F650-452C-80A6-7FCD2C6FB625}"/>
                </a:ext>
              </a:extLst>
            </p:cNvPr>
            <p:cNvSpPr txBox="1"/>
            <p:nvPr/>
          </p:nvSpPr>
          <p:spPr>
            <a:xfrm>
              <a:off x="4020434" y="2440804"/>
              <a:ext cx="374113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97D6CB-2C40-4CA5-840B-685EFFF5F7B2}"/>
                </a:ext>
              </a:extLst>
            </p:cNvPr>
            <p:cNvSpPr txBox="1"/>
            <p:nvPr/>
          </p:nvSpPr>
          <p:spPr>
            <a:xfrm>
              <a:off x="4013640" y="3659391"/>
              <a:ext cx="374113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74526C-7177-4546-9E46-029D1CF7C935}"/>
                </a:ext>
              </a:extLst>
            </p:cNvPr>
            <p:cNvSpPr txBox="1"/>
            <p:nvPr/>
          </p:nvSpPr>
          <p:spPr>
            <a:xfrm>
              <a:off x="4039650" y="4854046"/>
              <a:ext cx="374113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3BED55-02E3-45D5-9987-49F781F8A11F}"/>
                </a:ext>
              </a:extLst>
            </p:cNvPr>
            <p:cNvSpPr txBox="1"/>
            <p:nvPr/>
          </p:nvSpPr>
          <p:spPr>
            <a:xfrm>
              <a:off x="4039649" y="6048701"/>
              <a:ext cx="374113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8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F509BC-E7E7-420F-A717-55AC26A59513}"/>
                </a:ext>
              </a:extLst>
            </p:cNvPr>
            <p:cNvSpPr txBox="1"/>
            <p:nvPr/>
          </p:nvSpPr>
          <p:spPr>
            <a:xfrm>
              <a:off x="7466599" y="2464736"/>
              <a:ext cx="374113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9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6EB4F0-88CA-476F-82CE-97624966E0E1}"/>
                </a:ext>
              </a:extLst>
            </p:cNvPr>
            <p:cNvSpPr txBox="1"/>
            <p:nvPr/>
          </p:nvSpPr>
          <p:spPr>
            <a:xfrm>
              <a:off x="7440991" y="3659391"/>
              <a:ext cx="544807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7F477D6-6D9E-4D67-B8B7-B95A00359E63}"/>
                </a:ext>
              </a:extLst>
            </p:cNvPr>
            <p:cNvSpPr txBox="1"/>
            <p:nvPr/>
          </p:nvSpPr>
          <p:spPr>
            <a:xfrm>
              <a:off x="7381251" y="4854046"/>
              <a:ext cx="544807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1FEF01-4D11-4AC0-ACFE-E3F9DBA475A4}"/>
                </a:ext>
              </a:extLst>
            </p:cNvPr>
            <p:cNvSpPr txBox="1"/>
            <p:nvPr/>
          </p:nvSpPr>
          <p:spPr>
            <a:xfrm>
              <a:off x="7381880" y="6048701"/>
              <a:ext cx="544807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596FC23-1D33-4E18-8266-E6952366EA77}"/>
                </a:ext>
              </a:extLst>
            </p:cNvPr>
            <p:cNvSpPr txBox="1"/>
            <p:nvPr/>
          </p:nvSpPr>
          <p:spPr>
            <a:xfrm>
              <a:off x="10808885" y="2472368"/>
              <a:ext cx="544807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FF4EDF-5C0B-4C84-9493-A97E449CC751}"/>
                </a:ext>
              </a:extLst>
            </p:cNvPr>
            <p:cNvSpPr txBox="1"/>
            <p:nvPr/>
          </p:nvSpPr>
          <p:spPr>
            <a:xfrm>
              <a:off x="10865926" y="3654626"/>
              <a:ext cx="544807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037A0F3-87D4-4A40-91A3-D575C1781006}"/>
                </a:ext>
              </a:extLst>
            </p:cNvPr>
            <p:cNvSpPr txBox="1"/>
            <p:nvPr/>
          </p:nvSpPr>
          <p:spPr>
            <a:xfrm>
              <a:off x="10857319" y="4854338"/>
              <a:ext cx="544807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06B0D6-D50B-44ED-AC9B-E63C56380C5D}"/>
                </a:ext>
              </a:extLst>
            </p:cNvPr>
            <p:cNvSpPr txBox="1"/>
            <p:nvPr/>
          </p:nvSpPr>
          <p:spPr>
            <a:xfrm>
              <a:off x="10857318" y="6047545"/>
              <a:ext cx="544807" cy="411566"/>
            </a:xfrm>
            <a:prstGeom prst="rect">
              <a:avLst/>
            </a:prstGeom>
          </p:spPr>
          <p:txBody>
            <a:bodyPr wrap="squar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16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B0DDB3-5239-4AA5-A557-C9089E9B7842}"/>
              </a:ext>
            </a:extLst>
          </p:cNvPr>
          <p:cNvSpPr/>
          <p:nvPr/>
        </p:nvSpPr>
        <p:spPr>
          <a:xfrm>
            <a:off x="5670947" y="2289774"/>
            <a:ext cx="180431" cy="180431"/>
          </a:xfrm>
          <a:prstGeom prst="roundRect">
            <a:avLst/>
          </a:prstGeom>
          <a:solidFill>
            <a:srgbClr val="335B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D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8F1A1E4-9D9E-4EBF-846E-1B3FFB3D0F8A}"/>
              </a:ext>
            </a:extLst>
          </p:cNvPr>
          <p:cNvSpPr/>
          <p:nvPr/>
        </p:nvSpPr>
        <p:spPr>
          <a:xfrm>
            <a:off x="2954030" y="2302005"/>
            <a:ext cx="180431" cy="1804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All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82EEA09-2116-45A2-B3CA-51AF5542FF35}"/>
              </a:ext>
            </a:extLst>
          </p:cNvPr>
          <p:cNvSpPr/>
          <p:nvPr/>
        </p:nvSpPr>
        <p:spPr>
          <a:xfrm>
            <a:off x="8536798" y="2289774"/>
            <a:ext cx="180431" cy="180431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AD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AC50D5D-7EFF-4199-99BF-A3793E640DE7}"/>
              </a:ext>
            </a:extLst>
          </p:cNvPr>
          <p:cNvSpPr/>
          <p:nvPr/>
        </p:nvSpPr>
        <p:spPr>
          <a:xfrm>
            <a:off x="5670947" y="3270151"/>
            <a:ext cx="180431" cy="180431"/>
          </a:xfrm>
          <a:prstGeom prst="roundRect">
            <a:avLst/>
          </a:prstGeom>
          <a:solidFill>
            <a:srgbClr val="335B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D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E9926B1-3C42-4165-B886-7611A8DED0D7}"/>
              </a:ext>
            </a:extLst>
          </p:cNvPr>
          <p:cNvSpPr/>
          <p:nvPr/>
        </p:nvSpPr>
        <p:spPr>
          <a:xfrm>
            <a:off x="2954030" y="3279444"/>
            <a:ext cx="180431" cy="180431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2F0BCF-DD6A-4BDC-92BB-006D9FD89DB7}"/>
              </a:ext>
            </a:extLst>
          </p:cNvPr>
          <p:cNvGrpSpPr/>
          <p:nvPr/>
        </p:nvGrpSpPr>
        <p:grpSpPr>
          <a:xfrm>
            <a:off x="8536798" y="3102005"/>
            <a:ext cx="180431" cy="368092"/>
            <a:chOff x="6805136" y="2565171"/>
            <a:chExt cx="216517" cy="441710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44313330-961B-4B83-824F-B667FB19D794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0E943CED-4229-4BF2-B702-E596E8188A23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AE07EB1-282A-4777-B3FC-3BF39AAA9E4A}"/>
              </a:ext>
            </a:extLst>
          </p:cNvPr>
          <p:cNvSpPr/>
          <p:nvPr/>
        </p:nvSpPr>
        <p:spPr>
          <a:xfrm>
            <a:off x="5670947" y="4278406"/>
            <a:ext cx="180431" cy="180431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AAAE49B2-F546-4FCE-9B61-7E49553DE9D5}"/>
              </a:ext>
            </a:extLst>
          </p:cNvPr>
          <p:cNvSpPr/>
          <p:nvPr/>
        </p:nvSpPr>
        <p:spPr>
          <a:xfrm>
            <a:off x="2954030" y="4289559"/>
            <a:ext cx="180431" cy="180431"/>
          </a:xfrm>
          <a:prstGeom prst="roundRect">
            <a:avLst/>
          </a:prstGeom>
          <a:solidFill>
            <a:srgbClr val="335B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D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183836D2-3D79-4FA7-853A-51D406F1764D}"/>
              </a:ext>
            </a:extLst>
          </p:cNvPr>
          <p:cNvSpPr/>
          <p:nvPr/>
        </p:nvSpPr>
        <p:spPr>
          <a:xfrm>
            <a:off x="5667919" y="5289020"/>
            <a:ext cx="180431" cy="1804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All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F19260E6-E662-40CA-8F9D-12E9933E24EE}"/>
              </a:ext>
            </a:extLst>
          </p:cNvPr>
          <p:cNvSpPr/>
          <p:nvPr/>
        </p:nvSpPr>
        <p:spPr>
          <a:xfrm>
            <a:off x="2951001" y="5289020"/>
            <a:ext cx="180431" cy="1804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2CCB39-857C-4F31-9F4D-C51FDEE890E2}"/>
              </a:ext>
            </a:extLst>
          </p:cNvPr>
          <p:cNvGrpSpPr/>
          <p:nvPr/>
        </p:nvGrpSpPr>
        <p:grpSpPr>
          <a:xfrm>
            <a:off x="1411462" y="5820143"/>
            <a:ext cx="9621408" cy="426720"/>
            <a:chOff x="752990" y="6984072"/>
            <a:chExt cx="11545689" cy="5120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EF99B83-0904-48C1-A848-83DEDAC99EE5}"/>
                </a:ext>
              </a:extLst>
            </p:cNvPr>
            <p:cNvSpPr txBox="1"/>
            <p:nvPr/>
          </p:nvSpPr>
          <p:spPr>
            <a:xfrm>
              <a:off x="752990" y="6984072"/>
              <a:ext cx="11545689" cy="512064"/>
            </a:xfrm>
            <a:prstGeom prst="rect">
              <a:avLst/>
            </a:prstGeom>
          </p:spPr>
          <p:txBody>
            <a:bodyPr wrap="none" lIns="76200" tIns="38100" rIns="76200" bIns="38100" rtlCol="0">
              <a:noAutofit/>
            </a:bodyPr>
            <a:lstStyle/>
            <a:p>
              <a:pPr marL="0" marR="0" lvl="0" indent="0" algn="l" defTabSz="914363" rtl="0" eaLnBrk="1" fontAlgn="auto" latinLnBrk="0" hangingPunct="1">
                <a:lnSpc>
                  <a:spcPct val="105000"/>
                </a:lnSpc>
                <a:spcBef>
                  <a:spcPts val="833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67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Legend:      All                       Developer                           Advanced Developer                          Architect</a:t>
              </a: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71AD654E-EE8A-4B9B-9396-ED188BBAEF9F}"/>
                </a:ext>
              </a:extLst>
            </p:cNvPr>
            <p:cNvSpPr/>
            <p:nvPr/>
          </p:nvSpPr>
          <p:spPr>
            <a:xfrm>
              <a:off x="1840883" y="7086600"/>
              <a:ext cx="216517" cy="2165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All</a:t>
              </a: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2D98492B-A505-4285-8C33-57FAA07D9D4A}"/>
                </a:ext>
              </a:extLst>
            </p:cNvPr>
            <p:cNvSpPr/>
            <p:nvPr/>
          </p:nvSpPr>
          <p:spPr>
            <a:xfrm>
              <a:off x="3551661" y="7087532"/>
              <a:ext cx="216517" cy="216517"/>
            </a:xfrm>
            <a:prstGeom prst="roundRect">
              <a:avLst/>
            </a:prstGeom>
            <a:solidFill>
              <a:srgbClr val="335BF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0F1AE629-DBCC-4C82-80A2-15CD4359B9B1}"/>
                </a:ext>
              </a:extLst>
            </p:cNvPr>
            <p:cNvSpPr/>
            <p:nvPr/>
          </p:nvSpPr>
          <p:spPr>
            <a:xfrm>
              <a:off x="6271474" y="7075265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FA3E6781-BAFA-47F7-AD49-A45CF9DE1CDF}"/>
                </a:ext>
              </a:extLst>
            </p:cNvPr>
            <p:cNvSpPr/>
            <p:nvPr/>
          </p:nvSpPr>
          <p:spPr>
            <a:xfrm>
              <a:off x="10182492" y="706411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79197E5-9136-4D97-8B4A-2438A5382705}"/>
              </a:ext>
            </a:extLst>
          </p:cNvPr>
          <p:cNvGrpSpPr/>
          <p:nvPr/>
        </p:nvGrpSpPr>
        <p:grpSpPr>
          <a:xfrm>
            <a:off x="8542676" y="4102827"/>
            <a:ext cx="180431" cy="368092"/>
            <a:chOff x="6805136" y="2565171"/>
            <a:chExt cx="216517" cy="441710"/>
          </a:xfrm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D3F85EFF-5DE0-44AC-B5EE-CCEDE9F67FCA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B8253DA8-22F4-423A-9B3F-0028E16B9AE8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A7D6FD9-CA7B-462C-BF88-9B7B7D1591D9}"/>
              </a:ext>
            </a:extLst>
          </p:cNvPr>
          <p:cNvGrpSpPr/>
          <p:nvPr/>
        </p:nvGrpSpPr>
        <p:grpSpPr>
          <a:xfrm>
            <a:off x="8534400" y="5088882"/>
            <a:ext cx="180431" cy="368092"/>
            <a:chOff x="6805136" y="2565171"/>
            <a:chExt cx="216517" cy="441710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939119BB-FF33-42BD-9AC9-5D2ABAA83BDB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4CFA58E8-25DD-4DCA-AE3A-6ABD40A44728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B1E2950-71CE-45C2-9EEC-0DDC63319757}"/>
              </a:ext>
            </a:extLst>
          </p:cNvPr>
          <p:cNvGrpSpPr/>
          <p:nvPr/>
        </p:nvGrpSpPr>
        <p:grpSpPr>
          <a:xfrm>
            <a:off x="11394419" y="2103579"/>
            <a:ext cx="180431" cy="368092"/>
            <a:chOff x="6805136" y="2565171"/>
            <a:chExt cx="216517" cy="44171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D72B5B24-BBAA-43C3-9D28-1BD8E7F8161F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AF1184C5-8290-413C-8509-A6561DF6BFDB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A198332-BFEC-443C-A4A9-BFAF61D723F7}"/>
              </a:ext>
            </a:extLst>
          </p:cNvPr>
          <p:cNvGrpSpPr/>
          <p:nvPr/>
        </p:nvGrpSpPr>
        <p:grpSpPr>
          <a:xfrm>
            <a:off x="11394418" y="3099125"/>
            <a:ext cx="180431" cy="368092"/>
            <a:chOff x="6805136" y="2565171"/>
            <a:chExt cx="216517" cy="441710"/>
          </a:xfrm>
        </p:grpSpPr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3E9F2004-309F-49E7-9F8F-B55EC22DEDBA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20BBC157-23C1-49BD-B642-531BEEA6013F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1D3A6FEE-6B82-45E0-AF20-2ADE7B7FF5C2}"/>
              </a:ext>
            </a:extLst>
          </p:cNvPr>
          <p:cNvSpPr/>
          <p:nvPr/>
        </p:nvSpPr>
        <p:spPr>
          <a:xfrm>
            <a:off x="11401970" y="4289559"/>
            <a:ext cx="180431" cy="180431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09BE58-82E2-4287-8C1E-715C6921FC08}"/>
              </a:ext>
            </a:extLst>
          </p:cNvPr>
          <p:cNvGrpSpPr/>
          <p:nvPr/>
        </p:nvGrpSpPr>
        <p:grpSpPr>
          <a:xfrm>
            <a:off x="11401970" y="5092497"/>
            <a:ext cx="180431" cy="368092"/>
            <a:chOff x="6805136" y="2565171"/>
            <a:chExt cx="216517" cy="441710"/>
          </a:xfrm>
        </p:grpSpPr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F0C9A2AF-25E4-45E9-BBAA-714DBCFEEB6B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52A32D47-7183-46D4-9C35-AAD2563DB7C0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656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26EA6F-6F34-4CF8-A3BC-B67F529E6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31" y="1425009"/>
            <a:ext cx="5112750" cy="2509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BF871E-AEB3-43DD-868E-3BC6D78C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094" y="1425009"/>
            <a:ext cx="5046482" cy="2570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ED82F-C4A9-46C3-8F88-0F199B57E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344" y="3879449"/>
            <a:ext cx="5112751" cy="27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7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B8425-5DA7-41DF-B7B6-96153B84D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407" y="1788306"/>
            <a:ext cx="8649166" cy="432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56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C7FFF-3BFC-48F4-9F18-99704A47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120" y="1684694"/>
            <a:ext cx="84391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80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98B30-9C89-4928-A568-32AA5EF3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57" y="1437092"/>
            <a:ext cx="87249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8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Details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F3DA0-4239-4F41-992E-2DBE8B62C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9" y="1219200"/>
            <a:ext cx="4993064" cy="5619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27B31B-282F-4538-B07B-ECD720A1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470" y="2295290"/>
            <a:ext cx="5813922" cy="27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63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Objects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6DD3D-21DB-4C49-B9CC-63CB1769F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06" y="1883624"/>
            <a:ext cx="10819188" cy="44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40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kubectl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7D58E-00BE-4B9A-8E3E-901A4CF7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80" y="2117884"/>
            <a:ext cx="77343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52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RBAC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F65F1B-B6A2-409C-8DDF-6C92CEC8DD95}"/>
              </a:ext>
            </a:extLst>
          </p:cNvPr>
          <p:cNvSpPr/>
          <p:nvPr/>
        </p:nvSpPr>
        <p:spPr>
          <a:xfrm>
            <a:off x="7861955" y="122548"/>
            <a:ext cx="2884602" cy="7352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To SME: Little more details on the content would make sense.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3ECFBC-753C-4A32-A9B4-05F96AB75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96" y="1320087"/>
            <a:ext cx="2695409" cy="2256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2E498-2016-4E26-8EAA-1851ECFA6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425" y="1401946"/>
            <a:ext cx="2471011" cy="2092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DC736F-30F1-40B2-87AB-AD1687243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96" y="3857416"/>
            <a:ext cx="3394311" cy="2533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867D6-2473-49E9-B4AB-FAF762C554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924" y="3857416"/>
            <a:ext cx="3419024" cy="2759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36F18B-815D-497F-B196-5FB2248A2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530" y="1271656"/>
            <a:ext cx="5038792" cy="24044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48D9C1-295A-488A-A9E6-5926F1B46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9286" y="3986302"/>
            <a:ext cx="3772714" cy="240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27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Pets versus Cattle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6186FF-552F-4263-9FB0-C91777F1F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03" b="2896"/>
          <a:stretch/>
        </p:blipFill>
        <p:spPr>
          <a:xfrm>
            <a:off x="-18854" y="1219200"/>
            <a:ext cx="12210854" cy="520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44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8BDFF35-1803-475E-808E-030FAFB8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CEDC228-4178-4A1F-B9D8-8AEAED68BD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960" r="249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709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40FDC-E542-4504-BF6C-072324535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467" r="24991"/>
          <a:stretch/>
        </p:blipFill>
        <p:spPr>
          <a:xfrm>
            <a:off x="-14817" y="14817"/>
            <a:ext cx="307975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1674BB0-91C9-4C94-9447-58751739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983016D2-3453-4029-BDC9-C88D80278F10}"/>
              </a:ext>
            </a:extLst>
          </p:cNvPr>
          <p:cNvSpPr txBox="1">
            <a:spLocks/>
          </p:cNvSpPr>
          <p:nvPr/>
        </p:nvSpPr>
        <p:spPr>
          <a:xfrm>
            <a:off x="3302000" y="1714500"/>
            <a:ext cx="8509000" cy="4381500"/>
          </a:xfrm>
          <a:prstGeom prst="rect">
            <a:avLst/>
          </a:prstGeom>
        </p:spPr>
        <p:txBody>
          <a:bodyPr vert="horz" lIns="0" tIns="190500" rIns="0" bIns="0" rtlCol="0" anchor="t">
            <a:noAutofit/>
          </a:bodyPr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tabLst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</a:rPr>
              <a:t>At the end of this training, you should be able to understand the following:</a:t>
            </a:r>
          </a:p>
          <a:p>
            <a:pPr marL="285739" lvl="0" indent="-285739" defTabSz="914363"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sz="1667" dirty="0">
                <a:solidFill>
                  <a:srgbClr val="000000"/>
                </a:solidFill>
              </a:rPr>
              <a:t>Kubernetes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B09FF-CEAF-4C30-AD96-50E25CF48D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7069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48A64F4-84E0-4199-9D71-5C91D4158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66" r="7747"/>
          <a:stretch/>
        </p:blipFill>
        <p:spPr>
          <a:xfrm>
            <a:off x="0" y="0"/>
            <a:ext cx="3033306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1674BB0-91C9-4C94-9447-58751739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6F00126-E898-48DE-A890-820AC16D49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Spring Cloud: API Gateway – Cloud Gateway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7FF9F957-16E1-490A-8E3B-D4126DDE5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52C0EE5E-3D41-4116-B042-944E9FA1E06B}"/>
              </a:ext>
            </a:extLst>
          </p:cNvPr>
          <p:cNvSpPr txBox="1">
            <a:spLocks/>
          </p:cNvSpPr>
          <p:nvPr/>
        </p:nvSpPr>
        <p:spPr>
          <a:xfrm>
            <a:off x="3302000" y="1714500"/>
            <a:ext cx="8509000" cy="4381500"/>
          </a:xfrm>
          <a:prstGeom prst="rect">
            <a:avLst/>
          </a:prstGeom>
        </p:spPr>
        <p:txBody>
          <a:bodyPr vert="horz" lIns="0" tIns="190500" rIns="0" bIns="0" rtlCol="0" anchor="t">
            <a:noAutofit/>
          </a:bodyPr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tabLst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</a:rPr>
              <a:t>Summary</a:t>
            </a:r>
          </a:p>
          <a:p>
            <a:pPr marL="0" marR="0" lvl="0" indent="0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67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</a:rPr>
              <a:t>In this course, you learned about the following:</a:t>
            </a:r>
          </a:p>
          <a:p>
            <a:pPr marL="285739" lvl="0" indent="-285739" defTabSz="914363"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sz="1667" dirty="0">
                <a:solidFill>
                  <a:srgbClr val="000000"/>
                </a:solidFill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3155714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C78FE-953F-4D02-8C79-5B1875C9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508" y="1409701"/>
            <a:ext cx="7624985" cy="45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8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22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74BB0-91C9-4C94-9447-58751739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14500"/>
            <a:ext cx="2476500" cy="3048000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E9C775-F60C-44CD-B8C3-9EAC7596FE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588B68-8A0B-4DF3-A268-032423737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034445"/>
              </p:ext>
            </p:extLst>
          </p:nvPr>
        </p:nvGraphicFramePr>
        <p:xfrm>
          <a:off x="3302000" y="1975757"/>
          <a:ext cx="8509000" cy="94720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509000">
                  <a:extLst>
                    <a:ext uri="{9D8B030D-6E8A-4147-A177-3AD203B41FA5}">
                      <a16:colId xmlns:a16="http://schemas.microsoft.com/office/drawing/2014/main" val="3221769668"/>
                    </a:ext>
                  </a:extLst>
                </a:gridCol>
              </a:tblGrid>
              <a:tr h="47360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064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8001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2573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6002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0574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5146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29718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4290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7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Kubernetes</a:t>
                      </a:r>
                    </a:p>
                  </a:txBody>
                  <a:tcPr marL="228600" anchor="ctr" horzOverflow="overflow"/>
                </a:tc>
                <a:extLst>
                  <a:ext uri="{0D108BD9-81ED-4DB2-BD59-A6C34878D82A}">
                    <a16:rowId xmlns:a16="http://schemas.microsoft.com/office/drawing/2014/main" val="1061542083"/>
                  </a:ext>
                </a:extLst>
              </a:tr>
              <a:tr h="473604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3429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8001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2573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6002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0574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5146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29718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4290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en-US" sz="1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228600" anchor="ctr" horzOverflow="overflow"/>
                </a:tc>
                <a:extLst>
                  <a:ext uri="{0D108BD9-81ED-4DB2-BD59-A6C34878D82A}">
                    <a16:rowId xmlns:a16="http://schemas.microsoft.com/office/drawing/2014/main" val="3187827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373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A7D8C9-CCAB-419E-B57E-5715137F01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67147-9588-44DA-B514-132EC4C7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/>
              <a:t>&lt;&gt;</a:t>
            </a:r>
          </a:p>
        </p:txBody>
      </p:sp>
    </p:spTree>
    <p:extLst>
      <p:ext uri="{BB962C8B-B14F-4D97-AF65-F5344CB8AC3E}">
        <p14:creationId xmlns:p14="http://schemas.microsoft.com/office/powerpoint/2010/main" val="1993620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7E65F4-5E94-4AE3-A3AB-5D58C598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35" y="1792174"/>
            <a:ext cx="9571348" cy="45858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999C62-FAA1-45FF-92BF-899084154AD7}"/>
              </a:ext>
            </a:extLst>
          </p:cNvPr>
          <p:cNvSpPr/>
          <p:nvPr/>
        </p:nvSpPr>
        <p:spPr>
          <a:xfrm>
            <a:off x="7616858" y="75414"/>
            <a:ext cx="3044857" cy="857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2000" dirty="0">
                <a:solidFill>
                  <a:schemeClr val="bg2"/>
                </a:solidFill>
                <a:latin typeface="IBM Plex Sans" panose="020B0503050000000000" pitchFamily="34" charset="0"/>
              </a:rPr>
              <a:t>To SME: Need a title.</a:t>
            </a:r>
          </a:p>
        </p:txBody>
      </p:sp>
    </p:spTree>
    <p:extLst>
      <p:ext uri="{BB962C8B-B14F-4D97-AF65-F5344CB8AC3E}">
        <p14:creationId xmlns:p14="http://schemas.microsoft.com/office/powerpoint/2010/main" val="262329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999C62-FAA1-45FF-92BF-899084154AD7}"/>
              </a:ext>
            </a:extLst>
          </p:cNvPr>
          <p:cNvSpPr/>
          <p:nvPr/>
        </p:nvSpPr>
        <p:spPr>
          <a:xfrm>
            <a:off x="7616858" y="75414"/>
            <a:ext cx="3044857" cy="857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2000" dirty="0">
                <a:solidFill>
                  <a:schemeClr val="bg2"/>
                </a:solidFill>
                <a:latin typeface="IBM Plex Sans" panose="020B0503050000000000" pitchFamily="34" charset="0"/>
              </a:rPr>
              <a:t>To SME: Need a title.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72DF0-34E5-4B43-9477-63A672380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976387"/>
            <a:ext cx="10687050" cy="38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52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83205-FD2F-4432-93FE-640CFC1FB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Cloud: Kubernetes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22A4A5-BECE-4652-BBB9-6C349384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History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999C62-FAA1-45FF-92BF-899084154AD7}"/>
              </a:ext>
            </a:extLst>
          </p:cNvPr>
          <p:cNvSpPr/>
          <p:nvPr/>
        </p:nvSpPr>
        <p:spPr>
          <a:xfrm>
            <a:off x="7616858" y="75414"/>
            <a:ext cx="3044857" cy="857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2000" dirty="0">
                <a:solidFill>
                  <a:schemeClr val="bg2"/>
                </a:solidFill>
                <a:latin typeface="IBM Plex Sans" panose="020B0503050000000000" pitchFamily="34" charset="0"/>
              </a:rPr>
              <a:t>To SME: Need a title.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28E57-50FD-4425-97A4-0B897F5C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4" y="1429340"/>
            <a:ext cx="8116969" cy="2257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5621C-8FEC-4A38-B7ED-87665B6E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164" y="3897136"/>
            <a:ext cx="8591827" cy="25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58804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olor Block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13953</TotalTime>
  <Words>598</Words>
  <Application>Microsoft Office PowerPoint</Application>
  <PresentationFormat>Widescreen</PresentationFormat>
  <Paragraphs>172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.AppleSystemUIFont</vt:lpstr>
      <vt:lpstr>Arial</vt:lpstr>
      <vt:lpstr>Arial Regular</vt:lpstr>
      <vt:lpstr>Calibri</vt:lpstr>
      <vt:lpstr>IBM Plex Sans</vt:lpstr>
      <vt:lpstr>IBM Plex Sans Regular</vt:lpstr>
      <vt:lpstr>LucidaGrande</vt:lpstr>
      <vt:lpstr>Wingdings</vt:lpstr>
      <vt:lpstr>1_COVERS</vt:lpstr>
      <vt:lpstr>2_Dark Background</vt:lpstr>
      <vt:lpstr>4_Light Background</vt:lpstr>
      <vt:lpstr>3_Light Background</vt:lpstr>
      <vt:lpstr>4_Color Block</vt:lpstr>
      <vt:lpstr>3_Dark Background</vt:lpstr>
      <vt:lpstr>Cloud: Kubernetes  Audience: All</vt:lpstr>
      <vt:lpstr>Introduction</vt:lpstr>
      <vt:lpstr>Agenda</vt:lpstr>
      <vt:lpstr>Objectives</vt:lpstr>
      <vt:lpstr>Topics</vt:lpstr>
      <vt:lpstr>&lt;&gt;</vt:lpstr>
      <vt:lpstr>History</vt:lpstr>
      <vt:lpstr>History</vt:lpstr>
      <vt:lpstr>History</vt:lpstr>
      <vt:lpstr>Containers bring scalability challenges!</vt:lpstr>
      <vt:lpstr>Deployment Model</vt:lpstr>
      <vt:lpstr>Details</vt:lpstr>
      <vt:lpstr>Details</vt:lpstr>
      <vt:lpstr>Details</vt:lpstr>
      <vt:lpstr>Details</vt:lpstr>
      <vt:lpstr>Details</vt:lpstr>
      <vt:lpstr>Details</vt:lpstr>
      <vt:lpstr>Details</vt:lpstr>
      <vt:lpstr>Declarative Model and Desired State</vt:lpstr>
      <vt:lpstr>Details</vt:lpstr>
      <vt:lpstr>Working with Pods</vt:lpstr>
      <vt:lpstr>Working with Pods (continued)</vt:lpstr>
      <vt:lpstr>Details</vt:lpstr>
      <vt:lpstr>Details</vt:lpstr>
      <vt:lpstr>Details</vt:lpstr>
      <vt:lpstr>Services</vt:lpstr>
      <vt:lpstr>Details</vt:lpstr>
      <vt:lpstr>Details</vt:lpstr>
      <vt:lpstr>Details</vt:lpstr>
      <vt:lpstr>Details</vt:lpstr>
      <vt:lpstr>Details</vt:lpstr>
      <vt:lpstr>Deployments</vt:lpstr>
      <vt:lpstr>Details</vt:lpstr>
      <vt:lpstr>Details</vt:lpstr>
      <vt:lpstr>Objects</vt:lpstr>
      <vt:lpstr>kubectl</vt:lpstr>
      <vt:lpstr>RBAC</vt:lpstr>
      <vt:lpstr>Pets versus Cattle</vt:lpstr>
      <vt:lpstr>Q&amp;A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Cloud   Audience: All</dc:title>
  <dc:creator>Archana Ananthanarayan</dc:creator>
  <cp:lastModifiedBy>Kapil Raina</cp:lastModifiedBy>
  <cp:revision>468</cp:revision>
  <dcterms:created xsi:type="dcterms:W3CDTF">2020-06-25T11:01:55Z</dcterms:created>
  <dcterms:modified xsi:type="dcterms:W3CDTF">2020-08-01T06:17:04Z</dcterms:modified>
</cp:coreProperties>
</file>